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2.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3.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4.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5.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16.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17.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320" r:id="rId2"/>
    <p:sldId id="312" r:id="rId3"/>
    <p:sldId id="304" r:id="rId4"/>
    <p:sldId id="306" r:id="rId5"/>
    <p:sldId id="307" r:id="rId6"/>
    <p:sldId id="308" r:id="rId7"/>
    <p:sldId id="332" r:id="rId8"/>
    <p:sldId id="336" r:id="rId9"/>
    <p:sldId id="315" r:id="rId10"/>
    <p:sldId id="335" r:id="rId11"/>
    <p:sldId id="333" r:id="rId12"/>
    <p:sldId id="302" r:id="rId13"/>
    <p:sldId id="301" r:id="rId14"/>
    <p:sldId id="303" r:id="rId15"/>
    <p:sldId id="341" r:id="rId16"/>
    <p:sldId id="300" r:id="rId17"/>
    <p:sldId id="339" r:id="rId18"/>
    <p:sldId id="299" r:id="rId19"/>
    <p:sldId id="294" r:id="rId2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B500"/>
    <a:srgbClr val="70077B"/>
    <a:srgbClr val="DB0FF1"/>
    <a:srgbClr val="E297F7"/>
    <a:srgbClr val="FFFFCC"/>
    <a:srgbClr val="88D5FC"/>
    <a:srgbClr val="FF6600"/>
    <a:srgbClr val="57C4FB"/>
    <a:srgbClr val="53D2FF"/>
    <a:srgbClr val="00B6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94" autoAdjust="0"/>
    <p:restoredTop sz="74593" autoAdjust="0"/>
  </p:normalViewPr>
  <p:slideViewPr>
    <p:cSldViewPr snapToGrid="0">
      <p:cViewPr varScale="1">
        <p:scale>
          <a:sx n="62" d="100"/>
          <a:sy n="62" d="100"/>
        </p:scale>
        <p:origin x="1998" y="72"/>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4" d="100"/>
          <a:sy n="84" d="100"/>
        </p:scale>
        <p:origin x="199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E9228F-FB6E-4C5D-8D73-5BEA7478147C}" type="doc">
      <dgm:prSet loTypeId="urn:microsoft.com/office/officeart/2005/8/layout/hList6" loCatId="list" qsTypeId="urn:microsoft.com/office/officeart/2005/8/quickstyle/simple1" qsCatId="simple" csTypeId="urn:microsoft.com/office/officeart/2005/8/colors/accent1_2" csCatId="accent1" phldr="1"/>
      <dgm:spPr/>
    </dgm:pt>
    <dgm:pt modelId="{CDA23213-FACE-48AC-944B-78786C459C12}">
      <dgm:prSet phldrT="[テキスト]"/>
      <dgm:spPr>
        <a:solidFill>
          <a:schemeClr val="accent3">
            <a:lumMod val="50000"/>
          </a:schemeClr>
        </a:solidFill>
      </dgm:spPr>
      <dgm:t>
        <a:bodyPr/>
        <a:lstStyle/>
        <a:p>
          <a:r>
            <a:rPr kumimoji="1" lang="ja-JP" altLang="en-US" dirty="0" smtClean="0"/>
            <a:t>代謝</a:t>
          </a:r>
          <a:endParaRPr kumimoji="1" lang="ja-JP" altLang="en-US" dirty="0"/>
        </a:p>
      </dgm:t>
    </dgm:pt>
    <dgm:pt modelId="{7C539DD5-91AB-4B98-973F-28726774DC22}" type="parTrans" cxnId="{584B5AF3-BF1B-41AE-93D7-7974E070C13F}">
      <dgm:prSet/>
      <dgm:spPr/>
      <dgm:t>
        <a:bodyPr/>
        <a:lstStyle/>
        <a:p>
          <a:endParaRPr kumimoji="1" lang="ja-JP" altLang="en-US"/>
        </a:p>
      </dgm:t>
    </dgm:pt>
    <dgm:pt modelId="{E70B3F0B-8AB4-4E54-A374-970C1E0CB904}" type="sibTrans" cxnId="{584B5AF3-BF1B-41AE-93D7-7974E070C13F}">
      <dgm:prSet/>
      <dgm:spPr/>
      <dgm:t>
        <a:bodyPr/>
        <a:lstStyle/>
        <a:p>
          <a:endParaRPr kumimoji="1" lang="ja-JP" altLang="en-US"/>
        </a:p>
      </dgm:t>
    </dgm:pt>
    <dgm:pt modelId="{7CC97532-2F30-4F31-B579-E109ED6741CD}">
      <dgm:prSet phldrT="[テキスト]"/>
      <dgm:spPr>
        <a:solidFill>
          <a:schemeClr val="accent2">
            <a:lumMod val="75000"/>
          </a:schemeClr>
        </a:solidFill>
      </dgm:spPr>
      <dgm:t>
        <a:bodyPr/>
        <a:lstStyle/>
        <a:p>
          <a:r>
            <a:rPr kumimoji="1" lang="ja-JP" altLang="en-US" dirty="0" smtClean="0"/>
            <a:t>解毒</a:t>
          </a:r>
          <a:endParaRPr kumimoji="1" lang="ja-JP" altLang="en-US" dirty="0"/>
        </a:p>
      </dgm:t>
    </dgm:pt>
    <dgm:pt modelId="{8DB5C840-CA9F-4DFA-A0CD-1024924C61AB}" type="parTrans" cxnId="{735524C4-6C18-43FF-A10D-226160AA2D9F}">
      <dgm:prSet/>
      <dgm:spPr/>
      <dgm:t>
        <a:bodyPr/>
        <a:lstStyle/>
        <a:p>
          <a:endParaRPr kumimoji="1" lang="ja-JP" altLang="en-US"/>
        </a:p>
      </dgm:t>
    </dgm:pt>
    <dgm:pt modelId="{60DDB389-F76E-40B5-8319-5F6FD94849A9}" type="sibTrans" cxnId="{735524C4-6C18-43FF-A10D-226160AA2D9F}">
      <dgm:prSet/>
      <dgm:spPr/>
      <dgm:t>
        <a:bodyPr/>
        <a:lstStyle/>
        <a:p>
          <a:endParaRPr kumimoji="1" lang="ja-JP" altLang="en-US"/>
        </a:p>
      </dgm:t>
    </dgm:pt>
    <dgm:pt modelId="{A798DF67-4809-4D6F-8BF1-2ACDB74B5D85}">
      <dgm:prSet phldrT="[テキスト]"/>
      <dgm:spPr>
        <a:solidFill>
          <a:srgbClr val="EEB500"/>
        </a:solidFill>
      </dgm:spPr>
      <dgm:t>
        <a:bodyPr/>
        <a:lstStyle/>
        <a:p>
          <a:r>
            <a:rPr kumimoji="1" lang="ja-JP" altLang="en-US" dirty="0" smtClean="0"/>
            <a:t>胆汁を作る</a:t>
          </a:r>
          <a:endParaRPr kumimoji="1" lang="ja-JP" altLang="en-US" dirty="0"/>
        </a:p>
      </dgm:t>
    </dgm:pt>
    <dgm:pt modelId="{7CF4D385-4952-4BFB-A63A-45D94DEDAC07}" type="parTrans" cxnId="{A1D39398-CDA9-4BA7-837A-3B85E4B52B2A}">
      <dgm:prSet/>
      <dgm:spPr/>
      <dgm:t>
        <a:bodyPr/>
        <a:lstStyle/>
        <a:p>
          <a:endParaRPr kumimoji="1" lang="ja-JP" altLang="en-US"/>
        </a:p>
      </dgm:t>
    </dgm:pt>
    <dgm:pt modelId="{81ABAEF5-BA8A-4C01-B754-904D748DD352}" type="sibTrans" cxnId="{A1D39398-CDA9-4BA7-837A-3B85E4B52B2A}">
      <dgm:prSet/>
      <dgm:spPr/>
      <dgm:t>
        <a:bodyPr/>
        <a:lstStyle/>
        <a:p>
          <a:endParaRPr kumimoji="1" lang="ja-JP" altLang="en-US"/>
        </a:p>
      </dgm:t>
    </dgm:pt>
    <dgm:pt modelId="{84E700C7-D678-4F6C-BF36-26B9DC5EE66F}" type="pres">
      <dgm:prSet presAssocID="{2AE9228F-FB6E-4C5D-8D73-5BEA7478147C}" presName="Name0" presStyleCnt="0">
        <dgm:presLayoutVars>
          <dgm:dir/>
          <dgm:resizeHandles val="exact"/>
        </dgm:presLayoutVars>
      </dgm:prSet>
      <dgm:spPr/>
    </dgm:pt>
    <dgm:pt modelId="{EAC49FD0-A814-4183-850A-786004AFFA9B}" type="pres">
      <dgm:prSet presAssocID="{CDA23213-FACE-48AC-944B-78786C459C12}" presName="node" presStyleLbl="node1" presStyleIdx="0" presStyleCnt="3">
        <dgm:presLayoutVars>
          <dgm:bulletEnabled val="1"/>
        </dgm:presLayoutVars>
      </dgm:prSet>
      <dgm:spPr/>
      <dgm:t>
        <a:bodyPr/>
        <a:lstStyle/>
        <a:p>
          <a:endParaRPr kumimoji="1" lang="ja-JP" altLang="en-US"/>
        </a:p>
      </dgm:t>
    </dgm:pt>
    <dgm:pt modelId="{43EDAD2E-FFBB-4537-8908-07BC365AC008}" type="pres">
      <dgm:prSet presAssocID="{E70B3F0B-8AB4-4E54-A374-970C1E0CB904}" presName="sibTrans" presStyleCnt="0"/>
      <dgm:spPr/>
    </dgm:pt>
    <dgm:pt modelId="{9FE5E471-BA0B-4583-A567-220902AB1D71}" type="pres">
      <dgm:prSet presAssocID="{7CC97532-2F30-4F31-B579-E109ED6741CD}" presName="node" presStyleLbl="node1" presStyleIdx="1" presStyleCnt="3">
        <dgm:presLayoutVars>
          <dgm:bulletEnabled val="1"/>
        </dgm:presLayoutVars>
      </dgm:prSet>
      <dgm:spPr/>
      <dgm:t>
        <a:bodyPr/>
        <a:lstStyle/>
        <a:p>
          <a:endParaRPr kumimoji="1" lang="ja-JP" altLang="en-US"/>
        </a:p>
      </dgm:t>
    </dgm:pt>
    <dgm:pt modelId="{550080BC-D143-44CC-B18D-2FE52208258C}" type="pres">
      <dgm:prSet presAssocID="{60DDB389-F76E-40B5-8319-5F6FD94849A9}" presName="sibTrans" presStyleCnt="0"/>
      <dgm:spPr/>
    </dgm:pt>
    <dgm:pt modelId="{0935A7A4-B7C7-4284-85B8-19C900C45D32}" type="pres">
      <dgm:prSet presAssocID="{A798DF67-4809-4D6F-8BF1-2ACDB74B5D85}" presName="node" presStyleLbl="node1" presStyleIdx="2" presStyleCnt="3">
        <dgm:presLayoutVars>
          <dgm:bulletEnabled val="1"/>
        </dgm:presLayoutVars>
      </dgm:prSet>
      <dgm:spPr/>
      <dgm:t>
        <a:bodyPr/>
        <a:lstStyle/>
        <a:p>
          <a:endParaRPr kumimoji="1" lang="ja-JP" altLang="en-US"/>
        </a:p>
      </dgm:t>
    </dgm:pt>
  </dgm:ptLst>
  <dgm:cxnLst>
    <dgm:cxn modelId="{A1D39398-CDA9-4BA7-837A-3B85E4B52B2A}" srcId="{2AE9228F-FB6E-4C5D-8D73-5BEA7478147C}" destId="{A798DF67-4809-4D6F-8BF1-2ACDB74B5D85}" srcOrd="2" destOrd="0" parTransId="{7CF4D385-4952-4BFB-A63A-45D94DEDAC07}" sibTransId="{81ABAEF5-BA8A-4C01-B754-904D748DD352}"/>
    <dgm:cxn modelId="{584B5AF3-BF1B-41AE-93D7-7974E070C13F}" srcId="{2AE9228F-FB6E-4C5D-8D73-5BEA7478147C}" destId="{CDA23213-FACE-48AC-944B-78786C459C12}" srcOrd="0" destOrd="0" parTransId="{7C539DD5-91AB-4B98-973F-28726774DC22}" sibTransId="{E70B3F0B-8AB4-4E54-A374-970C1E0CB904}"/>
    <dgm:cxn modelId="{735524C4-6C18-43FF-A10D-226160AA2D9F}" srcId="{2AE9228F-FB6E-4C5D-8D73-5BEA7478147C}" destId="{7CC97532-2F30-4F31-B579-E109ED6741CD}" srcOrd="1" destOrd="0" parTransId="{8DB5C840-CA9F-4DFA-A0CD-1024924C61AB}" sibTransId="{60DDB389-F76E-40B5-8319-5F6FD94849A9}"/>
    <dgm:cxn modelId="{3F7BA967-C126-414C-AD45-CE074D8423E8}" type="presOf" srcId="{7CC97532-2F30-4F31-B579-E109ED6741CD}" destId="{9FE5E471-BA0B-4583-A567-220902AB1D71}" srcOrd="0" destOrd="0" presId="urn:microsoft.com/office/officeart/2005/8/layout/hList6"/>
    <dgm:cxn modelId="{CEFB1018-B3D3-4160-8FBA-44B4D2BB3549}" type="presOf" srcId="{CDA23213-FACE-48AC-944B-78786C459C12}" destId="{EAC49FD0-A814-4183-850A-786004AFFA9B}" srcOrd="0" destOrd="0" presId="urn:microsoft.com/office/officeart/2005/8/layout/hList6"/>
    <dgm:cxn modelId="{12CC5645-1C06-4225-ACD9-F5975647E22E}" type="presOf" srcId="{A798DF67-4809-4D6F-8BF1-2ACDB74B5D85}" destId="{0935A7A4-B7C7-4284-85B8-19C900C45D32}" srcOrd="0" destOrd="0" presId="urn:microsoft.com/office/officeart/2005/8/layout/hList6"/>
    <dgm:cxn modelId="{7937313E-E220-4673-9CD8-53F3E013CF18}" type="presOf" srcId="{2AE9228F-FB6E-4C5D-8D73-5BEA7478147C}" destId="{84E700C7-D678-4F6C-BF36-26B9DC5EE66F}" srcOrd="0" destOrd="0" presId="urn:microsoft.com/office/officeart/2005/8/layout/hList6"/>
    <dgm:cxn modelId="{A8464CB1-6F82-484A-8838-BF73C5429517}" type="presParOf" srcId="{84E700C7-D678-4F6C-BF36-26B9DC5EE66F}" destId="{EAC49FD0-A814-4183-850A-786004AFFA9B}" srcOrd="0" destOrd="0" presId="urn:microsoft.com/office/officeart/2005/8/layout/hList6"/>
    <dgm:cxn modelId="{FED0B1F2-2D76-484C-BED7-CA865714841C}" type="presParOf" srcId="{84E700C7-D678-4F6C-BF36-26B9DC5EE66F}" destId="{43EDAD2E-FFBB-4537-8908-07BC365AC008}" srcOrd="1" destOrd="0" presId="urn:microsoft.com/office/officeart/2005/8/layout/hList6"/>
    <dgm:cxn modelId="{81893114-1A4B-4C1E-933B-21A9EBB21CEE}" type="presParOf" srcId="{84E700C7-D678-4F6C-BF36-26B9DC5EE66F}" destId="{9FE5E471-BA0B-4583-A567-220902AB1D71}" srcOrd="2" destOrd="0" presId="urn:microsoft.com/office/officeart/2005/8/layout/hList6"/>
    <dgm:cxn modelId="{5E7BF042-74B3-4CAF-B83F-55476D18A9BA}" type="presParOf" srcId="{84E700C7-D678-4F6C-BF36-26B9DC5EE66F}" destId="{550080BC-D143-44CC-B18D-2FE52208258C}" srcOrd="3" destOrd="0" presId="urn:microsoft.com/office/officeart/2005/8/layout/hList6"/>
    <dgm:cxn modelId="{0F912B96-412F-4BAE-9231-08C368D4E973}" type="presParOf" srcId="{84E700C7-D678-4F6C-BF36-26B9DC5EE66F}" destId="{0935A7A4-B7C7-4284-85B8-19C900C45D32}"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DDF1960-6B3A-4420-B5C8-86DF930F649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kumimoji="1" lang="ja-JP" altLang="en-US"/>
        </a:p>
      </dgm:t>
    </dgm:pt>
    <dgm:pt modelId="{A8324775-8235-435F-9738-F55F04826326}">
      <dgm:prSet custT="1"/>
      <dgm:spPr/>
      <dgm:t>
        <a:bodyPr/>
        <a:lstStyle/>
        <a:p>
          <a:pPr rtl="0"/>
          <a:r>
            <a:rPr kumimoji="1" lang="en-US" sz="2000" b="1" smtClean="0"/>
            <a:t>ALT</a:t>
          </a:r>
          <a:r>
            <a:rPr kumimoji="1" lang="ja-JP" sz="2000" b="1" smtClean="0"/>
            <a:t>（</a:t>
          </a:r>
          <a:r>
            <a:rPr kumimoji="1" lang="en-US" sz="2000" b="1" smtClean="0"/>
            <a:t>GPT</a:t>
          </a:r>
          <a:r>
            <a:rPr kumimoji="1" lang="ja-JP" sz="2000" b="1" smtClean="0"/>
            <a:t>）</a:t>
          </a:r>
          <a:endParaRPr lang="ja-JP" sz="2000"/>
        </a:p>
      </dgm:t>
    </dgm:pt>
    <dgm:pt modelId="{4555E99E-8BB9-4558-9959-D42EBFE4E86B}" type="parTrans" cxnId="{1B5B36CA-3DE4-4143-B4BB-FF7F79997C20}">
      <dgm:prSet/>
      <dgm:spPr/>
      <dgm:t>
        <a:bodyPr/>
        <a:lstStyle/>
        <a:p>
          <a:endParaRPr kumimoji="1" lang="ja-JP" altLang="en-US"/>
        </a:p>
      </dgm:t>
    </dgm:pt>
    <dgm:pt modelId="{4D3E10FE-54D7-4A42-BA63-6C0C800C964A}" type="sibTrans" cxnId="{1B5B36CA-3DE4-4143-B4BB-FF7F79997C20}">
      <dgm:prSet/>
      <dgm:spPr/>
      <dgm:t>
        <a:bodyPr/>
        <a:lstStyle/>
        <a:p>
          <a:endParaRPr kumimoji="1" lang="ja-JP" altLang="en-US"/>
        </a:p>
      </dgm:t>
    </dgm:pt>
    <dgm:pt modelId="{89CBC19E-20BB-4472-91BA-20ECDE9050FD}" type="pres">
      <dgm:prSet presAssocID="{8DDF1960-6B3A-4420-B5C8-86DF930F6494}" presName="linear" presStyleCnt="0">
        <dgm:presLayoutVars>
          <dgm:animLvl val="lvl"/>
          <dgm:resizeHandles val="exact"/>
        </dgm:presLayoutVars>
      </dgm:prSet>
      <dgm:spPr/>
      <dgm:t>
        <a:bodyPr/>
        <a:lstStyle/>
        <a:p>
          <a:endParaRPr kumimoji="1" lang="ja-JP" altLang="en-US"/>
        </a:p>
      </dgm:t>
    </dgm:pt>
    <dgm:pt modelId="{EF75B273-5471-4CED-BC5D-5A2428F11654}" type="pres">
      <dgm:prSet presAssocID="{A8324775-8235-435F-9738-F55F04826326}" presName="parentText" presStyleLbl="node1" presStyleIdx="0" presStyleCnt="1">
        <dgm:presLayoutVars>
          <dgm:chMax val="0"/>
          <dgm:bulletEnabled val="1"/>
        </dgm:presLayoutVars>
      </dgm:prSet>
      <dgm:spPr/>
      <dgm:t>
        <a:bodyPr/>
        <a:lstStyle/>
        <a:p>
          <a:endParaRPr kumimoji="1" lang="ja-JP" altLang="en-US"/>
        </a:p>
      </dgm:t>
    </dgm:pt>
  </dgm:ptLst>
  <dgm:cxnLst>
    <dgm:cxn modelId="{62AF8D7D-851A-418A-8A54-B52F14026A4A}" type="presOf" srcId="{8DDF1960-6B3A-4420-B5C8-86DF930F6494}" destId="{89CBC19E-20BB-4472-91BA-20ECDE9050FD}" srcOrd="0" destOrd="0" presId="urn:microsoft.com/office/officeart/2005/8/layout/vList2"/>
    <dgm:cxn modelId="{1B5B36CA-3DE4-4143-B4BB-FF7F79997C20}" srcId="{8DDF1960-6B3A-4420-B5C8-86DF930F6494}" destId="{A8324775-8235-435F-9738-F55F04826326}" srcOrd="0" destOrd="0" parTransId="{4555E99E-8BB9-4558-9959-D42EBFE4E86B}" sibTransId="{4D3E10FE-54D7-4A42-BA63-6C0C800C964A}"/>
    <dgm:cxn modelId="{68EEBBD3-7DB2-4275-9FDD-8D0C977C49CF}" type="presOf" srcId="{A8324775-8235-435F-9738-F55F04826326}" destId="{EF75B273-5471-4CED-BC5D-5A2428F11654}" srcOrd="0" destOrd="0" presId="urn:microsoft.com/office/officeart/2005/8/layout/vList2"/>
    <dgm:cxn modelId="{DD1835B4-452A-4A51-824C-47AB0CF13294}" type="presParOf" srcId="{89CBC19E-20BB-4472-91BA-20ECDE9050FD}" destId="{EF75B273-5471-4CED-BC5D-5A2428F11654}"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565567D2-EA42-4A66-8543-C1B383ACFF5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kumimoji="1" lang="ja-JP" altLang="en-US"/>
        </a:p>
      </dgm:t>
    </dgm:pt>
    <dgm:pt modelId="{6748AA82-A43B-46D2-9730-CF7102DE32C3}">
      <dgm:prSet custT="1"/>
      <dgm:spPr/>
      <dgm:t>
        <a:bodyPr/>
        <a:lstStyle/>
        <a:p>
          <a:pPr rtl="0"/>
          <a:r>
            <a:rPr kumimoji="1" lang="en-US" sz="2000" b="1" smtClean="0"/>
            <a:t>γ</a:t>
          </a:r>
          <a:r>
            <a:rPr kumimoji="1" lang="ja-JP" sz="2000" b="1" smtClean="0"/>
            <a:t>（ガンマ）</a:t>
          </a:r>
          <a:r>
            <a:rPr kumimoji="1" lang="en-US" sz="2000" b="1" smtClean="0"/>
            <a:t>-GTP</a:t>
          </a:r>
          <a:endParaRPr lang="ja-JP" sz="2000"/>
        </a:p>
      </dgm:t>
    </dgm:pt>
    <dgm:pt modelId="{E3E399D1-06EE-4943-8D90-7A5BCD4847CE}" type="parTrans" cxnId="{153F9475-68B1-49F6-906C-697E22338C7D}">
      <dgm:prSet/>
      <dgm:spPr/>
      <dgm:t>
        <a:bodyPr/>
        <a:lstStyle/>
        <a:p>
          <a:endParaRPr kumimoji="1" lang="ja-JP" altLang="en-US"/>
        </a:p>
      </dgm:t>
    </dgm:pt>
    <dgm:pt modelId="{65698FFF-F05C-43F7-A75D-801BE467B7E7}" type="sibTrans" cxnId="{153F9475-68B1-49F6-906C-697E22338C7D}">
      <dgm:prSet/>
      <dgm:spPr/>
      <dgm:t>
        <a:bodyPr/>
        <a:lstStyle/>
        <a:p>
          <a:endParaRPr kumimoji="1" lang="ja-JP" altLang="en-US"/>
        </a:p>
      </dgm:t>
    </dgm:pt>
    <dgm:pt modelId="{98334CD0-55A4-4D67-A13D-28F0C306BD21}" type="pres">
      <dgm:prSet presAssocID="{565567D2-EA42-4A66-8543-C1B383ACFF5E}" presName="linear" presStyleCnt="0">
        <dgm:presLayoutVars>
          <dgm:animLvl val="lvl"/>
          <dgm:resizeHandles val="exact"/>
        </dgm:presLayoutVars>
      </dgm:prSet>
      <dgm:spPr/>
      <dgm:t>
        <a:bodyPr/>
        <a:lstStyle/>
        <a:p>
          <a:endParaRPr kumimoji="1" lang="ja-JP" altLang="en-US"/>
        </a:p>
      </dgm:t>
    </dgm:pt>
    <dgm:pt modelId="{0F0D57F6-16B0-485B-857A-421FEB42DAE2}" type="pres">
      <dgm:prSet presAssocID="{6748AA82-A43B-46D2-9730-CF7102DE32C3}" presName="parentText" presStyleLbl="node1" presStyleIdx="0" presStyleCnt="1">
        <dgm:presLayoutVars>
          <dgm:chMax val="0"/>
          <dgm:bulletEnabled val="1"/>
        </dgm:presLayoutVars>
      </dgm:prSet>
      <dgm:spPr/>
      <dgm:t>
        <a:bodyPr/>
        <a:lstStyle/>
        <a:p>
          <a:endParaRPr kumimoji="1" lang="ja-JP" altLang="en-US"/>
        </a:p>
      </dgm:t>
    </dgm:pt>
  </dgm:ptLst>
  <dgm:cxnLst>
    <dgm:cxn modelId="{6EBC6D56-DAFE-4EE5-9A95-8F1DBDFC5EDB}" type="presOf" srcId="{565567D2-EA42-4A66-8543-C1B383ACFF5E}" destId="{98334CD0-55A4-4D67-A13D-28F0C306BD21}" srcOrd="0" destOrd="0" presId="urn:microsoft.com/office/officeart/2005/8/layout/vList2"/>
    <dgm:cxn modelId="{153F9475-68B1-49F6-906C-697E22338C7D}" srcId="{565567D2-EA42-4A66-8543-C1B383ACFF5E}" destId="{6748AA82-A43B-46D2-9730-CF7102DE32C3}" srcOrd="0" destOrd="0" parTransId="{E3E399D1-06EE-4943-8D90-7A5BCD4847CE}" sibTransId="{65698FFF-F05C-43F7-A75D-801BE467B7E7}"/>
    <dgm:cxn modelId="{C42514C3-AD5F-4C1B-99B0-D7AC791DD713}" type="presOf" srcId="{6748AA82-A43B-46D2-9730-CF7102DE32C3}" destId="{0F0D57F6-16B0-485B-857A-421FEB42DAE2}" srcOrd="0" destOrd="0" presId="urn:microsoft.com/office/officeart/2005/8/layout/vList2"/>
    <dgm:cxn modelId="{78A4FE07-B4C4-4D9A-B32E-63CCA6E5A843}" type="presParOf" srcId="{98334CD0-55A4-4D67-A13D-28F0C306BD21}" destId="{0F0D57F6-16B0-485B-857A-421FEB42DAE2}" srcOrd="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5CF2C760-EC7E-4CAB-B07D-9C8CFCC40C47}"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kumimoji="1" lang="ja-JP" altLang="en-US"/>
        </a:p>
      </dgm:t>
    </dgm:pt>
    <dgm:pt modelId="{E6DB713E-6970-4345-AB79-907237029EBA}">
      <dgm:prSet custT="1"/>
      <dgm:spPr/>
      <dgm:t>
        <a:bodyPr/>
        <a:lstStyle/>
        <a:p>
          <a:pPr rtl="0"/>
          <a:r>
            <a:rPr kumimoji="1" lang="en-US" sz="2000" b="1" smtClean="0"/>
            <a:t>Alb</a:t>
          </a:r>
          <a:r>
            <a:rPr kumimoji="1" lang="ja-JP" sz="2000" b="1" smtClean="0"/>
            <a:t>（アルブミン）</a:t>
          </a:r>
          <a:endParaRPr lang="ja-JP" sz="2000"/>
        </a:p>
      </dgm:t>
    </dgm:pt>
    <dgm:pt modelId="{52B9864A-D22F-4E37-879F-6AC896BDB767}" type="parTrans" cxnId="{1B49288F-BF29-4A52-B84A-D680D6489F6F}">
      <dgm:prSet/>
      <dgm:spPr/>
      <dgm:t>
        <a:bodyPr/>
        <a:lstStyle/>
        <a:p>
          <a:endParaRPr kumimoji="1" lang="ja-JP" altLang="en-US"/>
        </a:p>
      </dgm:t>
    </dgm:pt>
    <dgm:pt modelId="{87F8CF79-3135-483D-B672-A4B83F5B0E64}" type="sibTrans" cxnId="{1B49288F-BF29-4A52-B84A-D680D6489F6F}">
      <dgm:prSet/>
      <dgm:spPr/>
      <dgm:t>
        <a:bodyPr/>
        <a:lstStyle/>
        <a:p>
          <a:endParaRPr kumimoji="1" lang="ja-JP" altLang="en-US"/>
        </a:p>
      </dgm:t>
    </dgm:pt>
    <dgm:pt modelId="{8F58EA45-95AE-46C5-9640-3F50C84AFD6E}" type="pres">
      <dgm:prSet presAssocID="{5CF2C760-EC7E-4CAB-B07D-9C8CFCC40C47}" presName="linear" presStyleCnt="0">
        <dgm:presLayoutVars>
          <dgm:animLvl val="lvl"/>
          <dgm:resizeHandles val="exact"/>
        </dgm:presLayoutVars>
      </dgm:prSet>
      <dgm:spPr/>
      <dgm:t>
        <a:bodyPr/>
        <a:lstStyle/>
        <a:p>
          <a:endParaRPr kumimoji="1" lang="ja-JP" altLang="en-US"/>
        </a:p>
      </dgm:t>
    </dgm:pt>
    <dgm:pt modelId="{E93C6A49-668A-46A0-BA6D-734378F8DB38}" type="pres">
      <dgm:prSet presAssocID="{E6DB713E-6970-4345-AB79-907237029EBA}" presName="parentText" presStyleLbl="node1" presStyleIdx="0" presStyleCnt="1">
        <dgm:presLayoutVars>
          <dgm:chMax val="0"/>
          <dgm:bulletEnabled val="1"/>
        </dgm:presLayoutVars>
      </dgm:prSet>
      <dgm:spPr/>
      <dgm:t>
        <a:bodyPr/>
        <a:lstStyle/>
        <a:p>
          <a:endParaRPr kumimoji="1" lang="ja-JP" altLang="en-US"/>
        </a:p>
      </dgm:t>
    </dgm:pt>
  </dgm:ptLst>
  <dgm:cxnLst>
    <dgm:cxn modelId="{1B49288F-BF29-4A52-B84A-D680D6489F6F}" srcId="{5CF2C760-EC7E-4CAB-B07D-9C8CFCC40C47}" destId="{E6DB713E-6970-4345-AB79-907237029EBA}" srcOrd="0" destOrd="0" parTransId="{52B9864A-D22F-4E37-879F-6AC896BDB767}" sibTransId="{87F8CF79-3135-483D-B672-A4B83F5B0E64}"/>
    <dgm:cxn modelId="{DB96C554-458D-4B5B-B0CC-ED135FA4CD0D}" type="presOf" srcId="{E6DB713E-6970-4345-AB79-907237029EBA}" destId="{E93C6A49-668A-46A0-BA6D-734378F8DB38}" srcOrd="0" destOrd="0" presId="urn:microsoft.com/office/officeart/2005/8/layout/vList2"/>
    <dgm:cxn modelId="{4DC2D9A3-0BE4-4B28-8D3F-890AB3B77C4E}" type="presOf" srcId="{5CF2C760-EC7E-4CAB-B07D-9C8CFCC40C47}" destId="{8F58EA45-95AE-46C5-9640-3F50C84AFD6E}" srcOrd="0" destOrd="0" presId="urn:microsoft.com/office/officeart/2005/8/layout/vList2"/>
    <dgm:cxn modelId="{483DB91C-B7D5-4C96-BD41-8C284A709688}" type="presParOf" srcId="{8F58EA45-95AE-46C5-9640-3F50C84AFD6E}" destId="{E93C6A49-668A-46A0-BA6D-734378F8DB38}"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B0846FD-CEDB-4E93-B184-B6D2EB6B7E76}"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kumimoji="1" lang="ja-JP" altLang="en-US"/>
        </a:p>
      </dgm:t>
    </dgm:pt>
    <dgm:pt modelId="{1472EE66-0BCB-4C97-9CA8-7918A5CA2CC2}">
      <dgm:prSet custT="1"/>
      <dgm:spPr/>
      <dgm:t>
        <a:bodyPr/>
        <a:lstStyle/>
        <a:p>
          <a:pPr rtl="0"/>
          <a:r>
            <a:rPr kumimoji="1" lang="en-US" sz="2000" b="1" smtClean="0"/>
            <a:t>ChE</a:t>
          </a:r>
          <a:r>
            <a:rPr kumimoji="1" lang="ja-JP" sz="2000" b="1" smtClean="0"/>
            <a:t>（コリンエステラーゼ）</a:t>
          </a:r>
          <a:endParaRPr lang="ja-JP" sz="2000"/>
        </a:p>
      </dgm:t>
    </dgm:pt>
    <dgm:pt modelId="{DB9EE4E4-1489-415C-8ADA-B22E82613ABA}" type="parTrans" cxnId="{D4B4160D-1B23-45CC-96AB-6B043AC288E7}">
      <dgm:prSet/>
      <dgm:spPr/>
      <dgm:t>
        <a:bodyPr/>
        <a:lstStyle/>
        <a:p>
          <a:endParaRPr kumimoji="1" lang="ja-JP" altLang="en-US"/>
        </a:p>
      </dgm:t>
    </dgm:pt>
    <dgm:pt modelId="{DD4DC9C7-5180-4B58-8BC1-E557F9180A1B}" type="sibTrans" cxnId="{D4B4160D-1B23-45CC-96AB-6B043AC288E7}">
      <dgm:prSet/>
      <dgm:spPr/>
      <dgm:t>
        <a:bodyPr/>
        <a:lstStyle/>
        <a:p>
          <a:endParaRPr kumimoji="1" lang="ja-JP" altLang="en-US"/>
        </a:p>
      </dgm:t>
    </dgm:pt>
    <dgm:pt modelId="{346A6050-9AF1-4CE2-AE42-B0D7B7F874BD}" type="pres">
      <dgm:prSet presAssocID="{9B0846FD-CEDB-4E93-B184-B6D2EB6B7E76}" presName="linear" presStyleCnt="0">
        <dgm:presLayoutVars>
          <dgm:animLvl val="lvl"/>
          <dgm:resizeHandles val="exact"/>
        </dgm:presLayoutVars>
      </dgm:prSet>
      <dgm:spPr/>
      <dgm:t>
        <a:bodyPr/>
        <a:lstStyle/>
        <a:p>
          <a:endParaRPr kumimoji="1" lang="ja-JP" altLang="en-US"/>
        </a:p>
      </dgm:t>
    </dgm:pt>
    <dgm:pt modelId="{B8B8DDD2-5ECB-429B-8D99-16C1DC4D26BA}" type="pres">
      <dgm:prSet presAssocID="{1472EE66-0BCB-4C97-9CA8-7918A5CA2CC2}" presName="parentText" presStyleLbl="node1" presStyleIdx="0" presStyleCnt="1">
        <dgm:presLayoutVars>
          <dgm:chMax val="0"/>
          <dgm:bulletEnabled val="1"/>
        </dgm:presLayoutVars>
      </dgm:prSet>
      <dgm:spPr/>
      <dgm:t>
        <a:bodyPr/>
        <a:lstStyle/>
        <a:p>
          <a:endParaRPr kumimoji="1" lang="ja-JP" altLang="en-US"/>
        </a:p>
      </dgm:t>
    </dgm:pt>
  </dgm:ptLst>
  <dgm:cxnLst>
    <dgm:cxn modelId="{D4B4160D-1B23-45CC-96AB-6B043AC288E7}" srcId="{9B0846FD-CEDB-4E93-B184-B6D2EB6B7E76}" destId="{1472EE66-0BCB-4C97-9CA8-7918A5CA2CC2}" srcOrd="0" destOrd="0" parTransId="{DB9EE4E4-1489-415C-8ADA-B22E82613ABA}" sibTransId="{DD4DC9C7-5180-4B58-8BC1-E557F9180A1B}"/>
    <dgm:cxn modelId="{422CF643-9529-40BE-9F4B-9D67E229D951}" type="presOf" srcId="{1472EE66-0BCB-4C97-9CA8-7918A5CA2CC2}" destId="{B8B8DDD2-5ECB-429B-8D99-16C1DC4D26BA}" srcOrd="0" destOrd="0" presId="urn:microsoft.com/office/officeart/2005/8/layout/vList2"/>
    <dgm:cxn modelId="{F9683B84-CB67-4DF1-9FD0-E57AA970BE3D}" type="presOf" srcId="{9B0846FD-CEDB-4E93-B184-B6D2EB6B7E76}" destId="{346A6050-9AF1-4CE2-AE42-B0D7B7F874BD}" srcOrd="0" destOrd="0" presId="urn:microsoft.com/office/officeart/2005/8/layout/vList2"/>
    <dgm:cxn modelId="{FB7C6258-EEDD-45CB-A75D-DF76646972ED}" type="presParOf" srcId="{346A6050-9AF1-4CE2-AE42-B0D7B7F874BD}" destId="{B8B8DDD2-5ECB-429B-8D99-16C1DC4D26BA}"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CF2C760-EC7E-4CAB-B07D-9C8CFCC40C4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E6DB713E-6970-4345-AB79-907237029EBA}">
      <dgm:prSet custT="1"/>
      <dgm:spPr/>
      <dgm:t>
        <a:bodyPr/>
        <a:lstStyle/>
        <a:p>
          <a:pPr rtl="0"/>
          <a:r>
            <a:rPr lang="en-US" altLang="ja-JP" sz="2000" dirty="0" smtClean="0"/>
            <a:t>PT</a:t>
          </a:r>
          <a:r>
            <a:rPr lang="ja-JP" altLang="en-US" sz="2000" dirty="0" smtClean="0"/>
            <a:t>（プロトロンビン時間）</a:t>
          </a:r>
          <a:endParaRPr lang="ja-JP" sz="2000" dirty="0"/>
        </a:p>
      </dgm:t>
    </dgm:pt>
    <dgm:pt modelId="{52B9864A-D22F-4E37-879F-6AC896BDB767}" type="parTrans" cxnId="{1B49288F-BF29-4A52-B84A-D680D6489F6F}">
      <dgm:prSet/>
      <dgm:spPr/>
      <dgm:t>
        <a:bodyPr/>
        <a:lstStyle/>
        <a:p>
          <a:endParaRPr kumimoji="1" lang="ja-JP" altLang="en-US"/>
        </a:p>
      </dgm:t>
    </dgm:pt>
    <dgm:pt modelId="{87F8CF79-3135-483D-B672-A4B83F5B0E64}" type="sibTrans" cxnId="{1B49288F-BF29-4A52-B84A-D680D6489F6F}">
      <dgm:prSet/>
      <dgm:spPr/>
      <dgm:t>
        <a:bodyPr/>
        <a:lstStyle/>
        <a:p>
          <a:endParaRPr kumimoji="1" lang="ja-JP" altLang="en-US"/>
        </a:p>
      </dgm:t>
    </dgm:pt>
    <dgm:pt modelId="{8F58EA45-95AE-46C5-9640-3F50C84AFD6E}" type="pres">
      <dgm:prSet presAssocID="{5CF2C760-EC7E-4CAB-B07D-9C8CFCC40C47}" presName="linear" presStyleCnt="0">
        <dgm:presLayoutVars>
          <dgm:animLvl val="lvl"/>
          <dgm:resizeHandles val="exact"/>
        </dgm:presLayoutVars>
      </dgm:prSet>
      <dgm:spPr/>
      <dgm:t>
        <a:bodyPr/>
        <a:lstStyle/>
        <a:p>
          <a:endParaRPr kumimoji="1" lang="ja-JP" altLang="en-US"/>
        </a:p>
      </dgm:t>
    </dgm:pt>
    <dgm:pt modelId="{E93C6A49-668A-46A0-BA6D-734378F8DB38}" type="pres">
      <dgm:prSet presAssocID="{E6DB713E-6970-4345-AB79-907237029EBA}" presName="parentText" presStyleLbl="node1" presStyleIdx="0" presStyleCnt="1">
        <dgm:presLayoutVars>
          <dgm:chMax val="0"/>
          <dgm:bulletEnabled val="1"/>
        </dgm:presLayoutVars>
      </dgm:prSet>
      <dgm:spPr/>
      <dgm:t>
        <a:bodyPr/>
        <a:lstStyle/>
        <a:p>
          <a:endParaRPr kumimoji="1" lang="ja-JP" altLang="en-US"/>
        </a:p>
      </dgm:t>
    </dgm:pt>
  </dgm:ptLst>
  <dgm:cxnLst>
    <dgm:cxn modelId="{1B49288F-BF29-4A52-B84A-D680D6489F6F}" srcId="{5CF2C760-EC7E-4CAB-B07D-9C8CFCC40C47}" destId="{E6DB713E-6970-4345-AB79-907237029EBA}" srcOrd="0" destOrd="0" parTransId="{52B9864A-D22F-4E37-879F-6AC896BDB767}" sibTransId="{87F8CF79-3135-483D-B672-A4B83F5B0E64}"/>
    <dgm:cxn modelId="{F8EA1696-EF98-4EED-B3A3-612A4B014913}" type="presOf" srcId="{5CF2C760-EC7E-4CAB-B07D-9C8CFCC40C47}" destId="{8F58EA45-95AE-46C5-9640-3F50C84AFD6E}" srcOrd="0" destOrd="0" presId="urn:microsoft.com/office/officeart/2005/8/layout/vList2"/>
    <dgm:cxn modelId="{F86146A3-D6BE-4589-85E2-5C446318B2E8}" type="presOf" srcId="{E6DB713E-6970-4345-AB79-907237029EBA}" destId="{E93C6A49-668A-46A0-BA6D-734378F8DB38}" srcOrd="0" destOrd="0" presId="urn:microsoft.com/office/officeart/2005/8/layout/vList2"/>
    <dgm:cxn modelId="{A9097B62-6223-40B4-B751-5E1E78EC39DF}" type="presParOf" srcId="{8F58EA45-95AE-46C5-9640-3F50C84AFD6E}" destId="{E93C6A49-668A-46A0-BA6D-734378F8DB38}"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5CF2C760-EC7E-4CAB-B07D-9C8CFCC40C4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E6DB713E-6970-4345-AB79-907237029EBA}">
      <dgm:prSet custT="1"/>
      <dgm:spPr/>
      <dgm:t>
        <a:bodyPr/>
        <a:lstStyle/>
        <a:p>
          <a:pPr rtl="0"/>
          <a:r>
            <a:rPr lang="en-US" altLang="ja-JP" sz="2000" dirty="0" smtClean="0"/>
            <a:t>PT-INR</a:t>
          </a:r>
          <a:endParaRPr lang="ja-JP" sz="2000" dirty="0"/>
        </a:p>
      </dgm:t>
    </dgm:pt>
    <dgm:pt modelId="{52B9864A-D22F-4E37-879F-6AC896BDB767}" type="parTrans" cxnId="{1B49288F-BF29-4A52-B84A-D680D6489F6F}">
      <dgm:prSet/>
      <dgm:spPr/>
      <dgm:t>
        <a:bodyPr/>
        <a:lstStyle/>
        <a:p>
          <a:endParaRPr kumimoji="1" lang="ja-JP" altLang="en-US"/>
        </a:p>
      </dgm:t>
    </dgm:pt>
    <dgm:pt modelId="{87F8CF79-3135-483D-B672-A4B83F5B0E64}" type="sibTrans" cxnId="{1B49288F-BF29-4A52-B84A-D680D6489F6F}">
      <dgm:prSet/>
      <dgm:spPr/>
      <dgm:t>
        <a:bodyPr/>
        <a:lstStyle/>
        <a:p>
          <a:endParaRPr kumimoji="1" lang="ja-JP" altLang="en-US"/>
        </a:p>
      </dgm:t>
    </dgm:pt>
    <dgm:pt modelId="{8F58EA45-95AE-46C5-9640-3F50C84AFD6E}" type="pres">
      <dgm:prSet presAssocID="{5CF2C760-EC7E-4CAB-B07D-9C8CFCC40C47}" presName="linear" presStyleCnt="0">
        <dgm:presLayoutVars>
          <dgm:animLvl val="lvl"/>
          <dgm:resizeHandles val="exact"/>
        </dgm:presLayoutVars>
      </dgm:prSet>
      <dgm:spPr/>
      <dgm:t>
        <a:bodyPr/>
        <a:lstStyle/>
        <a:p>
          <a:endParaRPr kumimoji="1" lang="ja-JP" altLang="en-US"/>
        </a:p>
      </dgm:t>
    </dgm:pt>
    <dgm:pt modelId="{E93C6A49-668A-46A0-BA6D-734378F8DB38}" type="pres">
      <dgm:prSet presAssocID="{E6DB713E-6970-4345-AB79-907237029EBA}" presName="parentText" presStyleLbl="node1" presStyleIdx="0" presStyleCnt="1">
        <dgm:presLayoutVars>
          <dgm:chMax val="0"/>
          <dgm:bulletEnabled val="1"/>
        </dgm:presLayoutVars>
      </dgm:prSet>
      <dgm:spPr/>
      <dgm:t>
        <a:bodyPr/>
        <a:lstStyle/>
        <a:p>
          <a:endParaRPr kumimoji="1" lang="ja-JP" altLang="en-US"/>
        </a:p>
      </dgm:t>
    </dgm:pt>
  </dgm:ptLst>
  <dgm:cxnLst>
    <dgm:cxn modelId="{1B49288F-BF29-4A52-B84A-D680D6489F6F}" srcId="{5CF2C760-EC7E-4CAB-B07D-9C8CFCC40C47}" destId="{E6DB713E-6970-4345-AB79-907237029EBA}" srcOrd="0" destOrd="0" parTransId="{52B9864A-D22F-4E37-879F-6AC896BDB767}" sibTransId="{87F8CF79-3135-483D-B672-A4B83F5B0E64}"/>
    <dgm:cxn modelId="{58D7225A-D145-4698-9740-844D122FBDF5}" type="presOf" srcId="{5CF2C760-EC7E-4CAB-B07D-9C8CFCC40C47}" destId="{8F58EA45-95AE-46C5-9640-3F50C84AFD6E}" srcOrd="0" destOrd="0" presId="urn:microsoft.com/office/officeart/2005/8/layout/vList2"/>
    <dgm:cxn modelId="{D97718BB-04D3-4DE5-BC58-8C7AD49B96F2}" type="presOf" srcId="{E6DB713E-6970-4345-AB79-907237029EBA}" destId="{E93C6A49-668A-46A0-BA6D-734378F8DB38}" srcOrd="0" destOrd="0" presId="urn:microsoft.com/office/officeart/2005/8/layout/vList2"/>
    <dgm:cxn modelId="{36E7DFD3-C12F-4A86-8CDB-770D4CE41047}" type="presParOf" srcId="{8F58EA45-95AE-46C5-9640-3F50C84AFD6E}" destId="{E93C6A49-668A-46A0-BA6D-734378F8DB38}" srcOrd="0" destOrd="0" presId="urn:microsoft.com/office/officeart/2005/8/layout/vList2"/>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0F083764-4E6F-4AE3-93CE-8287879F9B4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kumimoji="1" lang="ja-JP" altLang="en-US"/>
        </a:p>
      </dgm:t>
    </dgm:pt>
    <dgm:pt modelId="{51117FD9-64D4-41A0-A847-046C6BD723BA}">
      <dgm:prSet custT="1"/>
      <dgm:spPr/>
      <dgm:t>
        <a:bodyPr/>
        <a:lstStyle/>
        <a:p>
          <a:pPr rtl="0"/>
          <a:r>
            <a:rPr kumimoji="1" lang="ja-JP" altLang="en-US" sz="2000" b="1" smtClean="0"/>
            <a:t>血小板数</a:t>
          </a:r>
          <a:endParaRPr lang="ja-JP" altLang="en-US" sz="2000"/>
        </a:p>
      </dgm:t>
    </dgm:pt>
    <dgm:pt modelId="{40FD2304-3D13-434C-87A7-7C3F3EED663A}" type="parTrans" cxnId="{DDC3AE31-E2ED-42BC-A2AE-3214927B51D4}">
      <dgm:prSet/>
      <dgm:spPr/>
      <dgm:t>
        <a:bodyPr/>
        <a:lstStyle/>
        <a:p>
          <a:endParaRPr kumimoji="1" lang="ja-JP" altLang="en-US"/>
        </a:p>
      </dgm:t>
    </dgm:pt>
    <dgm:pt modelId="{E496A1D3-ECD1-4889-A9EB-6D8BFC52D887}" type="sibTrans" cxnId="{DDC3AE31-E2ED-42BC-A2AE-3214927B51D4}">
      <dgm:prSet/>
      <dgm:spPr/>
      <dgm:t>
        <a:bodyPr/>
        <a:lstStyle/>
        <a:p>
          <a:endParaRPr kumimoji="1" lang="ja-JP" altLang="en-US"/>
        </a:p>
      </dgm:t>
    </dgm:pt>
    <dgm:pt modelId="{936B301C-FEF0-4A20-9CF9-EDCAEF338BBF}" type="pres">
      <dgm:prSet presAssocID="{0F083764-4E6F-4AE3-93CE-8287879F9B4D}" presName="linear" presStyleCnt="0">
        <dgm:presLayoutVars>
          <dgm:animLvl val="lvl"/>
          <dgm:resizeHandles val="exact"/>
        </dgm:presLayoutVars>
      </dgm:prSet>
      <dgm:spPr/>
      <dgm:t>
        <a:bodyPr/>
        <a:lstStyle/>
        <a:p>
          <a:endParaRPr kumimoji="1" lang="ja-JP" altLang="en-US"/>
        </a:p>
      </dgm:t>
    </dgm:pt>
    <dgm:pt modelId="{EA6E9877-A8F0-4ED4-A1B9-496E4452F2CD}" type="pres">
      <dgm:prSet presAssocID="{51117FD9-64D4-41A0-A847-046C6BD723BA}" presName="parentText" presStyleLbl="node1" presStyleIdx="0" presStyleCnt="1">
        <dgm:presLayoutVars>
          <dgm:chMax val="0"/>
          <dgm:bulletEnabled val="1"/>
        </dgm:presLayoutVars>
      </dgm:prSet>
      <dgm:spPr/>
      <dgm:t>
        <a:bodyPr/>
        <a:lstStyle/>
        <a:p>
          <a:endParaRPr kumimoji="1" lang="ja-JP" altLang="en-US"/>
        </a:p>
      </dgm:t>
    </dgm:pt>
  </dgm:ptLst>
  <dgm:cxnLst>
    <dgm:cxn modelId="{6126F418-3D44-4F27-9227-65A57C5D7836}" type="presOf" srcId="{51117FD9-64D4-41A0-A847-046C6BD723BA}" destId="{EA6E9877-A8F0-4ED4-A1B9-496E4452F2CD}" srcOrd="0" destOrd="0" presId="urn:microsoft.com/office/officeart/2005/8/layout/vList2"/>
    <dgm:cxn modelId="{E47FB078-E6B9-4F6B-8E0C-BE4FB83EFC29}" type="presOf" srcId="{0F083764-4E6F-4AE3-93CE-8287879F9B4D}" destId="{936B301C-FEF0-4A20-9CF9-EDCAEF338BBF}" srcOrd="0" destOrd="0" presId="urn:microsoft.com/office/officeart/2005/8/layout/vList2"/>
    <dgm:cxn modelId="{DDC3AE31-E2ED-42BC-A2AE-3214927B51D4}" srcId="{0F083764-4E6F-4AE3-93CE-8287879F9B4D}" destId="{51117FD9-64D4-41A0-A847-046C6BD723BA}" srcOrd="0" destOrd="0" parTransId="{40FD2304-3D13-434C-87A7-7C3F3EED663A}" sibTransId="{E496A1D3-ECD1-4889-A9EB-6D8BFC52D887}"/>
    <dgm:cxn modelId="{17C84C7D-AFF9-47D3-8221-28423173BA16}" type="presParOf" srcId="{936B301C-FEF0-4A20-9CF9-EDCAEF338BBF}" destId="{EA6E9877-A8F0-4ED4-A1B9-496E4452F2CD}"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CF2C760-EC7E-4CAB-B07D-9C8CFCC40C4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E6DB713E-6970-4345-AB79-907237029EBA}">
      <dgm:prSet custT="1"/>
      <dgm:spPr/>
      <dgm:t>
        <a:bodyPr/>
        <a:lstStyle/>
        <a:p>
          <a:pPr rtl="0"/>
          <a:r>
            <a:rPr lang="en-US" altLang="ja-JP" sz="2000" dirty="0" smtClean="0"/>
            <a:t>AFP</a:t>
          </a:r>
          <a:r>
            <a:rPr lang="ja-JP" altLang="en-US" sz="2000" dirty="0" smtClean="0"/>
            <a:t>（アルファフェトプロテイン）</a:t>
          </a:r>
          <a:endParaRPr lang="ja-JP" sz="2000" dirty="0"/>
        </a:p>
      </dgm:t>
    </dgm:pt>
    <dgm:pt modelId="{52B9864A-D22F-4E37-879F-6AC896BDB767}" type="parTrans" cxnId="{1B49288F-BF29-4A52-B84A-D680D6489F6F}">
      <dgm:prSet/>
      <dgm:spPr/>
      <dgm:t>
        <a:bodyPr/>
        <a:lstStyle/>
        <a:p>
          <a:endParaRPr kumimoji="1" lang="ja-JP" altLang="en-US"/>
        </a:p>
      </dgm:t>
    </dgm:pt>
    <dgm:pt modelId="{87F8CF79-3135-483D-B672-A4B83F5B0E64}" type="sibTrans" cxnId="{1B49288F-BF29-4A52-B84A-D680D6489F6F}">
      <dgm:prSet/>
      <dgm:spPr/>
      <dgm:t>
        <a:bodyPr/>
        <a:lstStyle/>
        <a:p>
          <a:endParaRPr kumimoji="1" lang="ja-JP" altLang="en-US"/>
        </a:p>
      </dgm:t>
    </dgm:pt>
    <dgm:pt modelId="{8F58EA45-95AE-46C5-9640-3F50C84AFD6E}" type="pres">
      <dgm:prSet presAssocID="{5CF2C760-EC7E-4CAB-B07D-9C8CFCC40C47}" presName="linear" presStyleCnt="0">
        <dgm:presLayoutVars>
          <dgm:animLvl val="lvl"/>
          <dgm:resizeHandles val="exact"/>
        </dgm:presLayoutVars>
      </dgm:prSet>
      <dgm:spPr/>
      <dgm:t>
        <a:bodyPr/>
        <a:lstStyle/>
        <a:p>
          <a:endParaRPr kumimoji="1" lang="ja-JP" altLang="en-US"/>
        </a:p>
      </dgm:t>
    </dgm:pt>
    <dgm:pt modelId="{E93C6A49-668A-46A0-BA6D-734378F8DB38}" type="pres">
      <dgm:prSet presAssocID="{E6DB713E-6970-4345-AB79-907237029EBA}" presName="parentText" presStyleLbl="node1" presStyleIdx="0" presStyleCnt="1">
        <dgm:presLayoutVars>
          <dgm:chMax val="0"/>
          <dgm:bulletEnabled val="1"/>
        </dgm:presLayoutVars>
      </dgm:prSet>
      <dgm:spPr/>
      <dgm:t>
        <a:bodyPr/>
        <a:lstStyle/>
        <a:p>
          <a:endParaRPr kumimoji="1" lang="ja-JP" altLang="en-US"/>
        </a:p>
      </dgm:t>
    </dgm:pt>
  </dgm:ptLst>
  <dgm:cxnLst>
    <dgm:cxn modelId="{1B49288F-BF29-4A52-B84A-D680D6489F6F}" srcId="{5CF2C760-EC7E-4CAB-B07D-9C8CFCC40C47}" destId="{E6DB713E-6970-4345-AB79-907237029EBA}" srcOrd="0" destOrd="0" parTransId="{52B9864A-D22F-4E37-879F-6AC896BDB767}" sibTransId="{87F8CF79-3135-483D-B672-A4B83F5B0E64}"/>
    <dgm:cxn modelId="{CE78018C-A749-4F12-A566-58DD5238C674}" type="presOf" srcId="{E6DB713E-6970-4345-AB79-907237029EBA}" destId="{E93C6A49-668A-46A0-BA6D-734378F8DB38}" srcOrd="0" destOrd="0" presId="urn:microsoft.com/office/officeart/2005/8/layout/vList2"/>
    <dgm:cxn modelId="{8AE77B3E-F315-4B6C-BE94-F44DE80EF8C9}" type="presOf" srcId="{5CF2C760-EC7E-4CAB-B07D-9C8CFCC40C47}" destId="{8F58EA45-95AE-46C5-9640-3F50C84AFD6E}" srcOrd="0" destOrd="0" presId="urn:microsoft.com/office/officeart/2005/8/layout/vList2"/>
    <dgm:cxn modelId="{8D3F5FBF-65DB-4A96-9330-7A9CE8AF6866}" type="presParOf" srcId="{8F58EA45-95AE-46C5-9640-3F50C84AFD6E}" destId="{E93C6A49-668A-46A0-BA6D-734378F8DB38}"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9B0846FD-CEDB-4E93-B184-B6D2EB6B7E7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1472EE66-0BCB-4C97-9CA8-7918A5CA2CC2}">
      <dgm:prSet custT="1"/>
      <dgm:spPr/>
      <dgm:t>
        <a:bodyPr/>
        <a:lstStyle/>
        <a:p>
          <a:pPr rtl="0"/>
          <a:r>
            <a:rPr lang="en-US" altLang="ja-JP" sz="2000" dirty="0" smtClean="0"/>
            <a:t>PIVKA-II</a:t>
          </a:r>
          <a:endParaRPr lang="ja-JP" sz="2000" dirty="0"/>
        </a:p>
      </dgm:t>
    </dgm:pt>
    <dgm:pt modelId="{DB9EE4E4-1489-415C-8ADA-B22E82613ABA}" type="parTrans" cxnId="{D4B4160D-1B23-45CC-96AB-6B043AC288E7}">
      <dgm:prSet/>
      <dgm:spPr/>
      <dgm:t>
        <a:bodyPr/>
        <a:lstStyle/>
        <a:p>
          <a:endParaRPr kumimoji="1" lang="ja-JP" altLang="en-US"/>
        </a:p>
      </dgm:t>
    </dgm:pt>
    <dgm:pt modelId="{DD4DC9C7-5180-4B58-8BC1-E557F9180A1B}" type="sibTrans" cxnId="{D4B4160D-1B23-45CC-96AB-6B043AC288E7}">
      <dgm:prSet/>
      <dgm:spPr/>
      <dgm:t>
        <a:bodyPr/>
        <a:lstStyle/>
        <a:p>
          <a:endParaRPr kumimoji="1" lang="ja-JP" altLang="en-US"/>
        </a:p>
      </dgm:t>
    </dgm:pt>
    <dgm:pt modelId="{346A6050-9AF1-4CE2-AE42-B0D7B7F874BD}" type="pres">
      <dgm:prSet presAssocID="{9B0846FD-CEDB-4E93-B184-B6D2EB6B7E76}" presName="linear" presStyleCnt="0">
        <dgm:presLayoutVars>
          <dgm:animLvl val="lvl"/>
          <dgm:resizeHandles val="exact"/>
        </dgm:presLayoutVars>
      </dgm:prSet>
      <dgm:spPr/>
      <dgm:t>
        <a:bodyPr/>
        <a:lstStyle/>
        <a:p>
          <a:endParaRPr kumimoji="1" lang="ja-JP" altLang="en-US"/>
        </a:p>
      </dgm:t>
    </dgm:pt>
    <dgm:pt modelId="{B8B8DDD2-5ECB-429B-8D99-16C1DC4D26BA}" type="pres">
      <dgm:prSet presAssocID="{1472EE66-0BCB-4C97-9CA8-7918A5CA2CC2}" presName="parentText" presStyleLbl="node1" presStyleIdx="0" presStyleCnt="1">
        <dgm:presLayoutVars>
          <dgm:chMax val="0"/>
          <dgm:bulletEnabled val="1"/>
        </dgm:presLayoutVars>
      </dgm:prSet>
      <dgm:spPr/>
      <dgm:t>
        <a:bodyPr/>
        <a:lstStyle/>
        <a:p>
          <a:endParaRPr kumimoji="1" lang="ja-JP" altLang="en-US"/>
        </a:p>
      </dgm:t>
    </dgm:pt>
  </dgm:ptLst>
  <dgm:cxnLst>
    <dgm:cxn modelId="{D4B4160D-1B23-45CC-96AB-6B043AC288E7}" srcId="{9B0846FD-CEDB-4E93-B184-B6D2EB6B7E76}" destId="{1472EE66-0BCB-4C97-9CA8-7918A5CA2CC2}" srcOrd="0" destOrd="0" parTransId="{DB9EE4E4-1489-415C-8ADA-B22E82613ABA}" sibTransId="{DD4DC9C7-5180-4B58-8BC1-E557F9180A1B}"/>
    <dgm:cxn modelId="{BF4AFBC1-5213-4561-B4A1-8734066D88E7}" type="presOf" srcId="{1472EE66-0BCB-4C97-9CA8-7918A5CA2CC2}" destId="{B8B8DDD2-5ECB-429B-8D99-16C1DC4D26BA}" srcOrd="0" destOrd="0" presId="urn:microsoft.com/office/officeart/2005/8/layout/vList2"/>
    <dgm:cxn modelId="{B2B2670C-DBFB-4D7D-A979-C3C761ED3245}" type="presOf" srcId="{9B0846FD-CEDB-4E93-B184-B6D2EB6B7E76}" destId="{346A6050-9AF1-4CE2-AE42-B0D7B7F874BD}" srcOrd="0" destOrd="0" presId="urn:microsoft.com/office/officeart/2005/8/layout/vList2"/>
    <dgm:cxn modelId="{F3308F8D-ADF7-4AF2-BD19-CB8D71AE1DFB}" type="presParOf" srcId="{346A6050-9AF1-4CE2-AE42-B0D7B7F874BD}" destId="{B8B8DDD2-5ECB-429B-8D99-16C1DC4D26BA}"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61801DF-818A-48F2-868A-F35732BA213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kumimoji="1" lang="ja-JP" altLang="en-US"/>
        </a:p>
      </dgm:t>
    </dgm:pt>
    <dgm:pt modelId="{6EFE118F-2259-471E-A0D4-AE526CDFFB92}">
      <dgm:prSet custT="1"/>
      <dgm:spPr/>
      <dgm:t>
        <a:bodyPr/>
        <a:lstStyle/>
        <a:p>
          <a:pPr rtl="0"/>
          <a:r>
            <a:rPr kumimoji="1" lang="en-US" sz="2000" b="1" smtClean="0"/>
            <a:t>HBsAg</a:t>
          </a:r>
          <a:r>
            <a:rPr kumimoji="1" lang="ja-JP" sz="2000" b="1" smtClean="0"/>
            <a:t>（</a:t>
          </a:r>
          <a:r>
            <a:rPr kumimoji="1" lang="en-US" sz="2000" b="1" smtClean="0"/>
            <a:t>HBs</a:t>
          </a:r>
          <a:r>
            <a:rPr kumimoji="1" lang="ja-JP" sz="2000" b="1" smtClean="0"/>
            <a:t>抗原）</a:t>
          </a:r>
          <a:endParaRPr lang="ja-JP" sz="2000"/>
        </a:p>
      </dgm:t>
    </dgm:pt>
    <dgm:pt modelId="{0F4D1A88-6C3A-44E6-A638-F87D2D09C2F8}" type="parTrans" cxnId="{EED67CCE-282C-467B-9E48-E0CD51E7A1D0}">
      <dgm:prSet/>
      <dgm:spPr/>
      <dgm:t>
        <a:bodyPr/>
        <a:lstStyle/>
        <a:p>
          <a:endParaRPr kumimoji="1" lang="ja-JP" altLang="en-US"/>
        </a:p>
      </dgm:t>
    </dgm:pt>
    <dgm:pt modelId="{1C7D0C41-EC5F-4F50-A2BC-45F720A18CCA}" type="sibTrans" cxnId="{EED67CCE-282C-467B-9E48-E0CD51E7A1D0}">
      <dgm:prSet/>
      <dgm:spPr/>
      <dgm:t>
        <a:bodyPr/>
        <a:lstStyle/>
        <a:p>
          <a:endParaRPr kumimoji="1" lang="ja-JP" altLang="en-US"/>
        </a:p>
      </dgm:t>
    </dgm:pt>
    <dgm:pt modelId="{4104BA83-ABD9-4C55-8C5C-0F6F6F3C2B80}" type="pres">
      <dgm:prSet presAssocID="{061801DF-818A-48F2-868A-F35732BA2134}" presName="linear" presStyleCnt="0">
        <dgm:presLayoutVars>
          <dgm:animLvl val="lvl"/>
          <dgm:resizeHandles val="exact"/>
        </dgm:presLayoutVars>
      </dgm:prSet>
      <dgm:spPr/>
      <dgm:t>
        <a:bodyPr/>
        <a:lstStyle/>
        <a:p>
          <a:endParaRPr kumimoji="1" lang="ja-JP" altLang="en-US"/>
        </a:p>
      </dgm:t>
    </dgm:pt>
    <dgm:pt modelId="{F71EBDDC-53CF-45D3-A0EE-5E925189CF34}" type="pres">
      <dgm:prSet presAssocID="{6EFE118F-2259-471E-A0D4-AE526CDFFB92}" presName="parentText" presStyleLbl="node1" presStyleIdx="0" presStyleCnt="1">
        <dgm:presLayoutVars>
          <dgm:chMax val="0"/>
          <dgm:bulletEnabled val="1"/>
        </dgm:presLayoutVars>
      </dgm:prSet>
      <dgm:spPr/>
      <dgm:t>
        <a:bodyPr/>
        <a:lstStyle/>
        <a:p>
          <a:endParaRPr kumimoji="1" lang="ja-JP" altLang="en-US"/>
        </a:p>
      </dgm:t>
    </dgm:pt>
  </dgm:ptLst>
  <dgm:cxnLst>
    <dgm:cxn modelId="{DE75D390-816F-44F4-B1C3-6416D065903E}" type="presOf" srcId="{061801DF-818A-48F2-868A-F35732BA2134}" destId="{4104BA83-ABD9-4C55-8C5C-0F6F6F3C2B80}" srcOrd="0" destOrd="0" presId="urn:microsoft.com/office/officeart/2005/8/layout/vList2"/>
    <dgm:cxn modelId="{EED67CCE-282C-467B-9E48-E0CD51E7A1D0}" srcId="{061801DF-818A-48F2-868A-F35732BA2134}" destId="{6EFE118F-2259-471E-A0D4-AE526CDFFB92}" srcOrd="0" destOrd="0" parTransId="{0F4D1A88-6C3A-44E6-A638-F87D2D09C2F8}" sibTransId="{1C7D0C41-EC5F-4F50-A2BC-45F720A18CCA}"/>
    <dgm:cxn modelId="{785E291F-2153-41F0-8DF7-0B89553026C5}" type="presOf" srcId="{6EFE118F-2259-471E-A0D4-AE526CDFFB92}" destId="{F71EBDDC-53CF-45D3-A0EE-5E925189CF34}" srcOrd="0" destOrd="0" presId="urn:microsoft.com/office/officeart/2005/8/layout/vList2"/>
    <dgm:cxn modelId="{159D18C6-E613-4AB7-91CF-C665CB871CB2}" type="presParOf" srcId="{4104BA83-ABD9-4C55-8C5C-0F6F6F3C2B80}" destId="{F71EBDDC-53CF-45D3-A0EE-5E925189CF34}" srcOrd="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2299FF7-0FA9-4D0A-8666-8404A3E5429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kumimoji="1" lang="ja-JP" altLang="en-US"/>
        </a:p>
      </dgm:t>
    </dgm:pt>
    <dgm:pt modelId="{DCF987A8-8CB6-487E-9F20-F7B7C937CA6A}">
      <dgm:prSet custT="1"/>
      <dgm:spPr/>
      <dgm:t>
        <a:bodyPr/>
        <a:lstStyle/>
        <a:p>
          <a:pPr rtl="0"/>
          <a:r>
            <a:rPr kumimoji="1" lang="en-US" sz="2000" b="1" smtClean="0"/>
            <a:t>HBsAb</a:t>
          </a:r>
          <a:r>
            <a:rPr kumimoji="1" lang="ja-JP" sz="2000" b="1" smtClean="0"/>
            <a:t>（</a:t>
          </a:r>
          <a:r>
            <a:rPr kumimoji="1" lang="en-US" sz="2000" b="1" smtClean="0"/>
            <a:t>HBs</a:t>
          </a:r>
          <a:r>
            <a:rPr kumimoji="1" lang="ja-JP" sz="2000" b="1" smtClean="0"/>
            <a:t>抗体）</a:t>
          </a:r>
          <a:endParaRPr lang="ja-JP" sz="2000"/>
        </a:p>
      </dgm:t>
    </dgm:pt>
    <dgm:pt modelId="{F9064215-E874-4EE6-A499-5F871CAAE3B9}" type="parTrans" cxnId="{D6BC9A93-377A-4B56-B6A2-92544EF8AC70}">
      <dgm:prSet/>
      <dgm:spPr/>
      <dgm:t>
        <a:bodyPr/>
        <a:lstStyle/>
        <a:p>
          <a:endParaRPr kumimoji="1" lang="ja-JP" altLang="en-US"/>
        </a:p>
      </dgm:t>
    </dgm:pt>
    <dgm:pt modelId="{FC56F590-E892-4CE4-B12E-637B958BDCAF}" type="sibTrans" cxnId="{D6BC9A93-377A-4B56-B6A2-92544EF8AC70}">
      <dgm:prSet/>
      <dgm:spPr/>
      <dgm:t>
        <a:bodyPr/>
        <a:lstStyle/>
        <a:p>
          <a:endParaRPr kumimoji="1" lang="ja-JP" altLang="en-US"/>
        </a:p>
      </dgm:t>
    </dgm:pt>
    <dgm:pt modelId="{9E14F1D6-E7B9-4194-88B8-393064E6EC7C}" type="pres">
      <dgm:prSet presAssocID="{E2299FF7-0FA9-4D0A-8666-8404A3E5429A}" presName="linear" presStyleCnt="0">
        <dgm:presLayoutVars>
          <dgm:animLvl val="lvl"/>
          <dgm:resizeHandles val="exact"/>
        </dgm:presLayoutVars>
      </dgm:prSet>
      <dgm:spPr/>
      <dgm:t>
        <a:bodyPr/>
        <a:lstStyle/>
        <a:p>
          <a:endParaRPr kumimoji="1" lang="ja-JP" altLang="en-US"/>
        </a:p>
      </dgm:t>
    </dgm:pt>
    <dgm:pt modelId="{1931D95B-8864-4A40-8CF6-4C58887D7046}" type="pres">
      <dgm:prSet presAssocID="{DCF987A8-8CB6-487E-9F20-F7B7C937CA6A}" presName="parentText" presStyleLbl="node1" presStyleIdx="0" presStyleCnt="1">
        <dgm:presLayoutVars>
          <dgm:chMax val="0"/>
          <dgm:bulletEnabled val="1"/>
        </dgm:presLayoutVars>
      </dgm:prSet>
      <dgm:spPr/>
      <dgm:t>
        <a:bodyPr/>
        <a:lstStyle/>
        <a:p>
          <a:endParaRPr kumimoji="1" lang="ja-JP" altLang="en-US"/>
        </a:p>
      </dgm:t>
    </dgm:pt>
  </dgm:ptLst>
  <dgm:cxnLst>
    <dgm:cxn modelId="{E7AC0929-4017-453E-977B-EDE6B88EE5D2}" type="presOf" srcId="{DCF987A8-8CB6-487E-9F20-F7B7C937CA6A}" destId="{1931D95B-8864-4A40-8CF6-4C58887D7046}" srcOrd="0" destOrd="0" presId="urn:microsoft.com/office/officeart/2005/8/layout/vList2"/>
    <dgm:cxn modelId="{D6BC9A93-377A-4B56-B6A2-92544EF8AC70}" srcId="{E2299FF7-0FA9-4D0A-8666-8404A3E5429A}" destId="{DCF987A8-8CB6-487E-9F20-F7B7C937CA6A}" srcOrd="0" destOrd="0" parTransId="{F9064215-E874-4EE6-A499-5F871CAAE3B9}" sibTransId="{FC56F590-E892-4CE4-B12E-637B958BDCAF}"/>
    <dgm:cxn modelId="{656D7A03-FC34-492A-9070-1DE0B0434FAB}" type="presOf" srcId="{E2299FF7-0FA9-4D0A-8666-8404A3E5429A}" destId="{9E14F1D6-E7B9-4194-88B8-393064E6EC7C}" srcOrd="0" destOrd="0" presId="urn:microsoft.com/office/officeart/2005/8/layout/vList2"/>
    <dgm:cxn modelId="{AAC26190-27AA-4BDF-A6F2-71213147BF72}" type="presParOf" srcId="{9E14F1D6-E7B9-4194-88B8-393064E6EC7C}" destId="{1931D95B-8864-4A40-8CF6-4C58887D7046}" srcOrd="0" destOrd="0" presId="urn:microsoft.com/office/officeart/2005/8/layout/vList2"/>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89E405C-0FFA-4B28-9DB0-B9D17429AA0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kumimoji="1" lang="ja-JP" altLang="en-US"/>
        </a:p>
      </dgm:t>
    </dgm:pt>
    <dgm:pt modelId="{6B9F1F2D-C133-4FBC-86AA-2F9A944CB1CF}">
      <dgm:prSet custT="1"/>
      <dgm:spPr/>
      <dgm:t>
        <a:bodyPr/>
        <a:lstStyle/>
        <a:p>
          <a:pPr rtl="0"/>
          <a:r>
            <a:rPr kumimoji="1" lang="en-US" sz="2000" b="1" smtClean="0"/>
            <a:t>HCV</a:t>
          </a:r>
          <a:r>
            <a:rPr kumimoji="1" lang="ja-JP" sz="2000" b="1" smtClean="0"/>
            <a:t>抗体</a:t>
          </a:r>
          <a:endParaRPr lang="ja-JP" sz="2000"/>
        </a:p>
      </dgm:t>
    </dgm:pt>
    <dgm:pt modelId="{83549356-66EE-4A2D-BD0A-AE92A306CAEF}" type="parTrans" cxnId="{C018CE54-01E7-4EF3-940D-5E6CF9AE64E7}">
      <dgm:prSet/>
      <dgm:spPr/>
      <dgm:t>
        <a:bodyPr/>
        <a:lstStyle/>
        <a:p>
          <a:endParaRPr kumimoji="1" lang="ja-JP" altLang="en-US"/>
        </a:p>
      </dgm:t>
    </dgm:pt>
    <dgm:pt modelId="{6A947B5B-1EF1-4CC0-853C-BD830FE7AC6A}" type="sibTrans" cxnId="{C018CE54-01E7-4EF3-940D-5E6CF9AE64E7}">
      <dgm:prSet/>
      <dgm:spPr/>
      <dgm:t>
        <a:bodyPr/>
        <a:lstStyle/>
        <a:p>
          <a:endParaRPr kumimoji="1" lang="ja-JP" altLang="en-US"/>
        </a:p>
      </dgm:t>
    </dgm:pt>
    <dgm:pt modelId="{14B1CC86-61A8-483E-92E1-08266372020A}" type="pres">
      <dgm:prSet presAssocID="{289E405C-0FFA-4B28-9DB0-B9D17429AA0E}" presName="linear" presStyleCnt="0">
        <dgm:presLayoutVars>
          <dgm:animLvl val="lvl"/>
          <dgm:resizeHandles val="exact"/>
        </dgm:presLayoutVars>
      </dgm:prSet>
      <dgm:spPr/>
      <dgm:t>
        <a:bodyPr/>
        <a:lstStyle/>
        <a:p>
          <a:endParaRPr kumimoji="1" lang="ja-JP" altLang="en-US"/>
        </a:p>
      </dgm:t>
    </dgm:pt>
    <dgm:pt modelId="{8639A613-A16A-4B79-AE65-CAED14557423}" type="pres">
      <dgm:prSet presAssocID="{6B9F1F2D-C133-4FBC-86AA-2F9A944CB1CF}" presName="parentText" presStyleLbl="node1" presStyleIdx="0" presStyleCnt="1">
        <dgm:presLayoutVars>
          <dgm:chMax val="0"/>
          <dgm:bulletEnabled val="1"/>
        </dgm:presLayoutVars>
      </dgm:prSet>
      <dgm:spPr/>
      <dgm:t>
        <a:bodyPr/>
        <a:lstStyle/>
        <a:p>
          <a:endParaRPr kumimoji="1" lang="ja-JP" altLang="en-US"/>
        </a:p>
      </dgm:t>
    </dgm:pt>
  </dgm:ptLst>
  <dgm:cxnLst>
    <dgm:cxn modelId="{C018CE54-01E7-4EF3-940D-5E6CF9AE64E7}" srcId="{289E405C-0FFA-4B28-9DB0-B9D17429AA0E}" destId="{6B9F1F2D-C133-4FBC-86AA-2F9A944CB1CF}" srcOrd="0" destOrd="0" parTransId="{83549356-66EE-4A2D-BD0A-AE92A306CAEF}" sibTransId="{6A947B5B-1EF1-4CC0-853C-BD830FE7AC6A}"/>
    <dgm:cxn modelId="{495E2076-37FC-48CF-ACF5-E50ABE3F94B2}" type="presOf" srcId="{289E405C-0FFA-4B28-9DB0-B9D17429AA0E}" destId="{14B1CC86-61A8-483E-92E1-08266372020A}" srcOrd="0" destOrd="0" presId="urn:microsoft.com/office/officeart/2005/8/layout/vList2"/>
    <dgm:cxn modelId="{E44F81CA-F1F0-4A8F-B810-D260864F8D61}" type="presOf" srcId="{6B9F1F2D-C133-4FBC-86AA-2F9A944CB1CF}" destId="{8639A613-A16A-4B79-AE65-CAED14557423}" srcOrd="0" destOrd="0" presId="urn:microsoft.com/office/officeart/2005/8/layout/vList2"/>
    <dgm:cxn modelId="{325C6D31-E631-4A57-B38F-9C02817FCD29}" type="presParOf" srcId="{14B1CC86-61A8-483E-92E1-08266372020A}" destId="{8639A613-A16A-4B79-AE65-CAED14557423}" srcOrd="0" destOrd="0" presId="urn:microsoft.com/office/officeart/2005/8/layout/vList2"/>
  </dgm:cxnLst>
  <dgm:bg/>
  <dgm:whole/>
  <dgm:extLst>
    <a:ext uri="http://schemas.microsoft.com/office/drawing/2008/diagram">
      <dsp:dataModelExt xmlns:dsp="http://schemas.microsoft.com/office/drawing/2008/diagram" relId="rId1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61801DF-818A-48F2-868A-F35732BA213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kumimoji="1" lang="ja-JP" altLang="en-US"/>
        </a:p>
      </dgm:t>
    </dgm:pt>
    <dgm:pt modelId="{6EFE118F-2259-471E-A0D4-AE526CDFFB92}">
      <dgm:prSet custT="1"/>
      <dgm:spPr/>
      <dgm:t>
        <a:bodyPr/>
        <a:lstStyle/>
        <a:p>
          <a:pPr rtl="0"/>
          <a:r>
            <a:rPr kumimoji="1" lang="en-US" sz="2000" b="1" smtClean="0"/>
            <a:t>HBsAg</a:t>
          </a:r>
          <a:r>
            <a:rPr kumimoji="1" lang="ja-JP" sz="2000" b="1" smtClean="0"/>
            <a:t>（</a:t>
          </a:r>
          <a:r>
            <a:rPr kumimoji="1" lang="en-US" sz="2000" b="1" smtClean="0"/>
            <a:t>HBs</a:t>
          </a:r>
          <a:r>
            <a:rPr kumimoji="1" lang="ja-JP" sz="2000" b="1" smtClean="0"/>
            <a:t>抗原）</a:t>
          </a:r>
          <a:endParaRPr lang="ja-JP" sz="2000"/>
        </a:p>
      </dgm:t>
    </dgm:pt>
    <dgm:pt modelId="{0F4D1A88-6C3A-44E6-A638-F87D2D09C2F8}" type="parTrans" cxnId="{EED67CCE-282C-467B-9E48-E0CD51E7A1D0}">
      <dgm:prSet/>
      <dgm:spPr/>
      <dgm:t>
        <a:bodyPr/>
        <a:lstStyle/>
        <a:p>
          <a:endParaRPr kumimoji="1" lang="ja-JP" altLang="en-US"/>
        </a:p>
      </dgm:t>
    </dgm:pt>
    <dgm:pt modelId="{1C7D0C41-EC5F-4F50-A2BC-45F720A18CCA}" type="sibTrans" cxnId="{EED67CCE-282C-467B-9E48-E0CD51E7A1D0}">
      <dgm:prSet/>
      <dgm:spPr/>
      <dgm:t>
        <a:bodyPr/>
        <a:lstStyle/>
        <a:p>
          <a:endParaRPr kumimoji="1" lang="ja-JP" altLang="en-US"/>
        </a:p>
      </dgm:t>
    </dgm:pt>
    <dgm:pt modelId="{4104BA83-ABD9-4C55-8C5C-0F6F6F3C2B80}" type="pres">
      <dgm:prSet presAssocID="{061801DF-818A-48F2-868A-F35732BA2134}" presName="linear" presStyleCnt="0">
        <dgm:presLayoutVars>
          <dgm:animLvl val="lvl"/>
          <dgm:resizeHandles val="exact"/>
        </dgm:presLayoutVars>
      </dgm:prSet>
      <dgm:spPr/>
      <dgm:t>
        <a:bodyPr/>
        <a:lstStyle/>
        <a:p>
          <a:endParaRPr kumimoji="1" lang="ja-JP" altLang="en-US"/>
        </a:p>
      </dgm:t>
    </dgm:pt>
    <dgm:pt modelId="{F71EBDDC-53CF-45D3-A0EE-5E925189CF34}" type="pres">
      <dgm:prSet presAssocID="{6EFE118F-2259-471E-A0D4-AE526CDFFB92}" presName="parentText" presStyleLbl="node1" presStyleIdx="0" presStyleCnt="1">
        <dgm:presLayoutVars>
          <dgm:chMax val="0"/>
          <dgm:bulletEnabled val="1"/>
        </dgm:presLayoutVars>
      </dgm:prSet>
      <dgm:spPr/>
      <dgm:t>
        <a:bodyPr/>
        <a:lstStyle/>
        <a:p>
          <a:endParaRPr kumimoji="1" lang="ja-JP" altLang="en-US"/>
        </a:p>
      </dgm:t>
    </dgm:pt>
  </dgm:ptLst>
  <dgm:cxnLst>
    <dgm:cxn modelId="{A2048F02-18F9-4527-9DC3-F139354DA18E}" type="presOf" srcId="{061801DF-818A-48F2-868A-F35732BA2134}" destId="{4104BA83-ABD9-4C55-8C5C-0F6F6F3C2B80}" srcOrd="0" destOrd="0" presId="urn:microsoft.com/office/officeart/2005/8/layout/vList2"/>
    <dgm:cxn modelId="{EED67CCE-282C-467B-9E48-E0CD51E7A1D0}" srcId="{061801DF-818A-48F2-868A-F35732BA2134}" destId="{6EFE118F-2259-471E-A0D4-AE526CDFFB92}" srcOrd="0" destOrd="0" parTransId="{0F4D1A88-6C3A-44E6-A638-F87D2D09C2F8}" sibTransId="{1C7D0C41-EC5F-4F50-A2BC-45F720A18CCA}"/>
    <dgm:cxn modelId="{81D07585-7C0F-4BE7-A6B6-A67C7D20F634}" type="presOf" srcId="{6EFE118F-2259-471E-A0D4-AE526CDFFB92}" destId="{F71EBDDC-53CF-45D3-A0EE-5E925189CF34}" srcOrd="0" destOrd="0" presId="urn:microsoft.com/office/officeart/2005/8/layout/vList2"/>
    <dgm:cxn modelId="{F62BFD44-2E23-4967-928C-1B98554F8C57}" type="presParOf" srcId="{4104BA83-ABD9-4C55-8C5C-0F6F6F3C2B80}" destId="{F71EBDDC-53CF-45D3-A0EE-5E925189CF3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89E405C-0FFA-4B28-9DB0-B9D17429AA0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kumimoji="1" lang="ja-JP" altLang="en-US"/>
        </a:p>
      </dgm:t>
    </dgm:pt>
    <dgm:pt modelId="{6B9F1F2D-C133-4FBC-86AA-2F9A944CB1CF}">
      <dgm:prSet custT="1"/>
      <dgm:spPr/>
      <dgm:t>
        <a:bodyPr/>
        <a:lstStyle/>
        <a:p>
          <a:pPr rtl="0"/>
          <a:r>
            <a:rPr kumimoji="1" lang="en-US" sz="2000" b="1" smtClean="0"/>
            <a:t>HCV</a:t>
          </a:r>
          <a:r>
            <a:rPr kumimoji="1" lang="ja-JP" sz="2000" b="1" smtClean="0"/>
            <a:t>抗体</a:t>
          </a:r>
          <a:endParaRPr lang="ja-JP" sz="2000"/>
        </a:p>
      </dgm:t>
    </dgm:pt>
    <dgm:pt modelId="{83549356-66EE-4A2D-BD0A-AE92A306CAEF}" type="parTrans" cxnId="{C018CE54-01E7-4EF3-940D-5E6CF9AE64E7}">
      <dgm:prSet/>
      <dgm:spPr/>
      <dgm:t>
        <a:bodyPr/>
        <a:lstStyle/>
        <a:p>
          <a:endParaRPr kumimoji="1" lang="ja-JP" altLang="en-US"/>
        </a:p>
      </dgm:t>
    </dgm:pt>
    <dgm:pt modelId="{6A947B5B-1EF1-4CC0-853C-BD830FE7AC6A}" type="sibTrans" cxnId="{C018CE54-01E7-4EF3-940D-5E6CF9AE64E7}">
      <dgm:prSet/>
      <dgm:spPr/>
      <dgm:t>
        <a:bodyPr/>
        <a:lstStyle/>
        <a:p>
          <a:endParaRPr kumimoji="1" lang="ja-JP" altLang="en-US"/>
        </a:p>
      </dgm:t>
    </dgm:pt>
    <dgm:pt modelId="{14B1CC86-61A8-483E-92E1-08266372020A}" type="pres">
      <dgm:prSet presAssocID="{289E405C-0FFA-4B28-9DB0-B9D17429AA0E}" presName="linear" presStyleCnt="0">
        <dgm:presLayoutVars>
          <dgm:animLvl val="lvl"/>
          <dgm:resizeHandles val="exact"/>
        </dgm:presLayoutVars>
      </dgm:prSet>
      <dgm:spPr/>
      <dgm:t>
        <a:bodyPr/>
        <a:lstStyle/>
        <a:p>
          <a:endParaRPr kumimoji="1" lang="ja-JP" altLang="en-US"/>
        </a:p>
      </dgm:t>
    </dgm:pt>
    <dgm:pt modelId="{8639A613-A16A-4B79-AE65-CAED14557423}" type="pres">
      <dgm:prSet presAssocID="{6B9F1F2D-C133-4FBC-86AA-2F9A944CB1CF}" presName="parentText" presStyleLbl="node1" presStyleIdx="0" presStyleCnt="1">
        <dgm:presLayoutVars>
          <dgm:chMax val="0"/>
          <dgm:bulletEnabled val="1"/>
        </dgm:presLayoutVars>
      </dgm:prSet>
      <dgm:spPr/>
      <dgm:t>
        <a:bodyPr/>
        <a:lstStyle/>
        <a:p>
          <a:endParaRPr kumimoji="1" lang="ja-JP" altLang="en-US"/>
        </a:p>
      </dgm:t>
    </dgm:pt>
  </dgm:ptLst>
  <dgm:cxnLst>
    <dgm:cxn modelId="{C018CE54-01E7-4EF3-940D-5E6CF9AE64E7}" srcId="{289E405C-0FFA-4B28-9DB0-B9D17429AA0E}" destId="{6B9F1F2D-C133-4FBC-86AA-2F9A944CB1CF}" srcOrd="0" destOrd="0" parTransId="{83549356-66EE-4A2D-BD0A-AE92A306CAEF}" sibTransId="{6A947B5B-1EF1-4CC0-853C-BD830FE7AC6A}"/>
    <dgm:cxn modelId="{6F7CAD9C-EC33-495F-8F23-863AAD6815C9}" type="presOf" srcId="{289E405C-0FFA-4B28-9DB0-B9D17429AA0E}" destId="{14B1CC86-61A8-483E-92E1-08266372020A}" srcOrd="0" destOrd="0" presId="urn:microsoft.com/office/officeart/2005/8/layout/vList2"/>
    <dgm:cxn modelId="{DFF86196-515A-4F76-A679-7CFBDFED4D2B}" type="presOf" srcId="{6B9F1F2D-C133-4FBC-86AA-2F9A944CB1CF}" destId="{8639A613-A16A-4B79-AE65-CAED14557423}" srcOrd="0" destOrd="0" presId="urn:microsoft.com/office/officeart/2005/8/layout/vList2"/>
    <dgm:cxn modelId="{9E64775D-6F51-42CC-80BA-6002F4C6FDBE}" type="presParOf" srcId="{14B1CC86-61A8-483E-92E1-08266372020A}" destId="{8639A613-A16A-4B79-AE65-CAED14557423}"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61801DF-818A-48F2-868A-F35732BA2134}"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kumimoji="1" lang="ja-JP" altLang="en-US"/>
        </a:p>
      </dgm:t>
    </dgm:pt>
    <dgm:pt modelId="{6EFE118F-2259-471E-A0D4-AE526CDFFB92}">
      <dgm:prSet custT="1"/>
      <dgm:spPr/>
      <dgm:t>
        <a:bodyPr/>
        <a:lstStyle/>
        <a:p>
          <a:pPr rtl="0"/>
          <a:r>
            <a:rPr kumimoji="1" lang="en-US" sz="2000" b="1" smtClean="0"/>
            <a:t>HBsAg</a:t>
          </a:r>
          <a:r>
            <a:rPr kumimoji="1" lang="ja-JP" sz="2000" b="1" smtClean="0"/>
            <a:t>（</a:t>
          </a:r>
          <a:r>
            <a:rPr kumimoji="1" lang="en-US" sz="2000" b="1" smtClean="0"/>
            <a:t>HBs</a:t>
          </a:r>
          <a:r>
            <a:rPr kumimoji="1" lang="ja-JP" sz="2000" b="1" smtClean="0"/>
            <a:t>抗原）</a:t>
          </a:r>
          <a:endParaRPr lang="ja-JP" sz="2000"/>
        </a:p>
      </dgm:t>
    </dgm:pt>
    <dgm:pt modelId="{0F4D1A88-6C3A-44E6-A638-F87D2D09C2F8}" type="parTrans" cxnId="{EED67CCE-282C-467B-9E48-E0CD51E7A1D0}">
      <dgm:prSet/>
      <dgm:spPr/>
      <dgm:t>
        <a:bodyPr/>
        <a:lstStyle/>
        <a:p>
          <a:endParaRPr kumimoji="1" lang="ja-JP" altLang="en-US"/>
        </a:p>
      </dgm:t>
    </dgm:pt>
    <dgm:pt modelId="{1C7D0C41-EC5F-4F50-A2BC-45F720A18CCA}" type="sibTrans" cxnId="{EED67CCE-282C-467B-9E48-E0CD51E7A1D0}">
      <dgm:prSet/>
      <dgm:spPr/>
      <dgm:t>
        <a:bodyPr/>
        <a:lstStyle/>
        <a:p>
          <a:endParaRPr kumimoji="1" lang="ja-JP" altLang="en-US"/>
        </a:p>
      </dgm:t>
    </dgm:pt>
    <dgm:pt modelId="{4104BA83-ABD9-4C55-8C5C-0F6F6F3C2B80}" type="pres">
      <dgm:prSet presAssocID="{061801DF-818A-48F2-868A-F35732BA2134}" presName="linear" presStyleCnt="0">
        <dgm:presLayoutVars>
          <dgm:animLvl val="lvl"/>
          <dgm:resizeHandles val="exact"/>
        </dgm:presLayoutVars>
      </dgm:prSet>
      <dgm:spPr/>
      <dgm:t>
        <a:bodyPr/>
        <a:lstStyle/>
        <a:p>
          <a:endParaRPr kumimoji="1" lang="ja-JP" altLang="en-US"/>
        </a:p>
      </dgm:t>
    </dgm:pt>
    <dgm:pt modelId="{F71EBDDC-53CF-45D3-A0EE-5E925189CF34}" type="pres">
      <dgm:prSet presAssocID="{6EFE118F-2259-471E-A0D4-AE526CDFFB92}" presName="parentText" presStyleLbl="node1" presStyleIdx="0" presStyleCnt="1">
        <dgm:presLayoutVars>
          <dgm:chMax val="0"/>
          <dgm:bulletEnabled val="1"/>
        </dgm:presLayoutVars>
      </dgm:prSet>
      <dgm:spPr/>
      <dgm:t>
        <a:bodyPr/>
        <a:lstStyle/>
        <a:p>
          <a:endParaRPr kumimoji="1" lang="ja-JP" altLang="en-US"/>
        </a:p>
      </dgm:t>
    </dgm:pt>
  </dgm:ptLst>
  <dgm:cxnLst>
    <dgm:cxn modelId="{EED67CCE-282C-467B-9E48-E0CD51E7A1D0}" srcId="{061801DF-818A-48F2-868A-F35732BA2134}" destId="{6EFE118F-2259-471E-A0D4-AE526CDFFB92}" srcOrd="0" destOrd="0" parTransId="{0F4D1A88-6C3A-44E6-A638-F87D2D09C2F8}" sibTransId="{1C7D0C41-EC5F-4F50-A2BC-45F720A18CCA}"/>
    <dgm:cxn modelId="{0ED6DB55-5AB5-41AF-9CB3-89EF3F846F55}" type="presOf" srcId="{061801DF-818A-48F2-868A-F35732BA2134}" destId="{4104BA83-ABD9-4C55-8C5C-0F6F6F3C2B80}" srcOrd="0" destOrd="0" presId="urn:microsoft.com/office/officeart/2005/8/layout/vList2"/>
    <dgm:cxn modelId="{6B7B4FC6-D28E-48B9-9608-E2B94102DC50}" type="presOf" srcId="{6EFE118F-2259-471E-A0D4-AE526CDFFB92}" destId="{F71EBDDC-53CF-45D3-A0EE-5E925189CF34}" srcOrd="0" destOrd="0" presId="urn:microsoft.com/office/officeart/2005/8/layout/vList2"/>
    <dgm:cxn modelId="{2F2FE2A3-E796-44D4-B75B-8B37E9AA40CE}" type="presParOf" srcId="{4104BA83-ABD9-4C55-8C5C-0F6F6F3C2B80}" destId="{F71EBDDC-53CF-45D3-A0EE-5E925189CF34}"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89E405C-0FFA-4B28-9DB0-B9D17429AA0E}"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kumimoji="1" lang="ja-JP" altLang="en-US"/>
        </a:p>
      </dgm:t>
    </dgm:pt>
    <dgm:pt modelId="{6B9F1F2D-C133-4FBC-86AA-2F9A944CB1CF}">
      <dgm:prSet custT="1"/>
      <dgm:spPr/>
      <dgm:t>
        <a:bodyPr/>
        <a:lstStyle/>
        <a:p>
          <a:pPr rtl="0"/>
          <a:r>
            <a:rPr kumimoji="1" lang="en-US" sz="2000" b="1" smtClean="0"/>
            <a:t>HCV</a:t>
          </a:r>
          <a:r>
            <a:rPr kumimoji="1" lang="ja-JP" sz="2000" b="1" smtClean="0"/>
            <a:t>抗体</a:t>
          </a:r>
          <a:endParaRPr lang="ja-JP" sz="2000"/>
        </a:p>
      </dgm:t>
    </dgm:pt>
    <dgm:pt modelId="{83549356-66EE-4A2D-BD0A-AE92A306CAEF}" type="parTrans" cxnId="{C018CE54-01E7-4EF3-940D-5E6CF9AE64E7}">
      <dgm:prSet/>
      <dgm:spPr/>
      <dgm:t>
        <a:bodyPr/>
        <a:lstStyle/>
        <a:p>
          <a:endParaRPr kumimoji="1" lang="ja-JP" altLang="en-US"/>
        </a:p>
      </dgm:t>
    </dgm:pt>
    <dgm:pt modelId="{6A947B5B-1EF1-4CC0-853C-BD830FE7AC6A}" type="sibTrans" cxnId="{C018CE54-01E7-4EF3-940D-5E6CF9AE64E7}">
      <dgm:prSet/>
      <dgm:spPr/>
      <dgm:t>
        <a:bodyPr/>
        <a:lstStyle/>
        <a:p>
          <a:endParaRPr kumimoji="1" lang="ja-JP" altLang="en-US"/>
        </a:p>
      </dgm:t>
    </dgm:pt>
    <dgm:pt modelId="{14B1CC86-61A8-483E-92E1-08266372020A}" type="pres">
      <dgm:prSet presAssocID="{289E405C-0FFA-4B28-9DB0-B9D17429AA0E}" presName="linear" presStyleCnt="0">
        <dgm:presLayoutVars>
          <dgm:animLvl val="lvl"/>
          <dgm:resizeHandles val="exact"/>
        </dgm:presLayoutVars>
      </dgm:prSet>
      <dgm:spPr/>
      <dgm:t>
        <a:bodyPr/>
        <a:lstStyle/>
        <a:p>
          <a:endParaRPr kumimoji="1" lang="ja-JP" altLang="en-US"/>
        </a:p>
      </dgm:t>
    </dgm:pt>
    <dgm:pt modelId="{8639A613-A16A-4B79-AE65-CAED14557423}" type="pres">
      <dgm:prSet presAssocID="{6B9F1F2D-C133-4FBC-86AA-2F9A944CB1CF}" presName="parentText" presStyleLbl="node1" presStyleIdx="0" presStyleCnt="1">
        <dgm:presLayoutVars>
          <dgm:chMax val="0"/>
          <dgm:bulletEnabled val="1"/>
        </dgm:presLayoutVars>
      </dgm:prSet>
      <dgm:spPr/>
      <dgm:t>
        <a:bodyPr/>
        <a:lstStyle/>
        <a:p>
          <a:endParaRPr kumimoji="1" lang="ja-JP" altLang="en-US"/>
        </a:p>
      </dgm:t>
    </dgm:pt>
  </dgm:ptLst>
  <dgm:cxnLst>
    <dgm:cxn modelId="{C018CE54-01E7-4EF3-940D-5E6CF9AE64E7}" srcId="{289E405C-0FFA-4B28-9DB0-B9D17429AA0E}" destId="{6B9F1F2D-C133-4FBC-86AA-2F9A944CB1CF}" srcOrd="0" destOrd="0" parTransId="{83549356-66EE-4A2D-BD0A-AE92A306CAEF}" sibTransId="{6A947B5B-1EF1-4CC0-853C-BD830FE7AC6A}"/>
    <dgm:cxn modelId="{9FE9EF88-74B9-471D-B09A-93F88FF3D1CF}" type="presOf" srcId="{6B9F1F2D-C133-4FBC-86AA-2F9A944CB1CF}" destId="{8639A613-A16A-4B79-AE65-CAED14557423}" srcOrd="0" destOrd="0" presId="urn:microsoft.com/office/officeart/2005/8/layout/vList2"/>
    <dgm:cxn modelId="{A092D4D7-573A-428B-8D58-6AD3A9C72C9C}" type="presOf" srcId="{289E405C-0FFA-4B28-9DB0-B9D17429AA0E}" destId="{14B1CC86-61A8-483E-92E1-08266372020A}" srcOrd="0" destOrd="0" presId="urn:microsoft.com/office/officeart/2005/8/layout/vList2"/>
    <dgm:cxn modelId="{9756FE57-AC31-4009-8A67-F96D83DBF8C4}" type="presParOf" srcId="{14B1CC86-61A8-483E-92E1-08266372020A}" destId="{8639A613-A16A-4B79-AE65-CAED14557423}"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D85BE9B6-839B-4ED1-A3A9-C40056E9CCAA}"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kumimoji="1" lang="ja-JP" altLang="en-US"/>
        </a:p>
      </dgm:t>
    </dgm:pt>
    <dgm:pt modelId="{FB64892F-CF08-45C7-B8EA-481D44CA511A}">
      <dgm:prSet custT="1"/>
      <dgm:spPr/>
      <dgm:t>
        <a:bodyPr/>
        <a:lstStyle/>
        <a:p>
          <a:pPr rtl="0"/>
          <a:r>
            <a:rPr kumimoji="1" lang="en-US" sz="2000" b="1" smtClean="0"/>
            <a:t>AST</a:t>
          </a:r>
          <a:r>
            <a:rPr kumimoji="1" lang="ja-JP" sz="2000" b="1" smtClean="0"/>
            <a:t>（</a:t>
          </a:r>
          <a:r>
            <a:rPr kumimoji="1" lang="en-US" sz="2000" b="1" smtClean="0"/>
            <a:t>GOT</a:t>
          </a:r>
          <a:r>
            <a:rPr kumimoji="1" lang="ja-JP" sz="2000" b="1" smtClean="0"/>
            <a:t>）</a:t>
          </a:r>
          <a:endParaRPr lang="ja-JP" sz="2000"/>
        </a:p>
      </dgm:t>
    </dgm:pt>
    <dgm:pt modelId="{3E58203C-2E15-4743-B679-3C4065968F23}" type="parTrans" cxnId="{F1DC813E-D725-4E2B-9528-3D241E178E58}">
      <dgm:prSet/>
      <dgm:spPr/>
      <dgm:t>
        <a:bodyPr/>
        <a:lstStyle/>
        <a:p>
          <a:endParaRPr kumimoji="1" lang="ja-JP" altLang="en-US"/>
        </a:p>
      </dgm:t>
    </dgm:pt>
    <dgm:pt modelId="{EF8365B0-C196-4EB2-9F19-E3FA8BFEEF82}" type="sibTrans" cxnId="{F1DC813E-D725-4E2B-9528-3D241E178E58}">
      <dgm:prSet/>
      <dgm:spPr/>
      <dgm:t>
        <a:bodyPr/>
        <a:lstStyle/>
        <a:p>
          <a:endParaRPr kumimoji="1" lang="ja-JP" altLang="en-US"/>
        </a:p>
      </dgm:t>
    </dgm:pt>
    <dgm:pt modelId="{8C0ED9E0-8885-408D-AB95-1588FEDED734}" type="pres">
      <dgm:prSet presAssocID="{D85BE9B6-839B-4ED1-A3A9-C40056E9CCAA}" presName="linear" presStyleCnt="0">
        <dgm:presLayoutVars>
          <dgm:animLvl val="lvl"/>
          <dgm:resizeHandles val="exact"/>
        </dgm:presLayoutVars>
      </dgm:prSet>
      <dgm:spPr/>
      <dgm:t>
        <a:bodyPr/>
        <a:lstStyle/>
        <a:p>
          <a:endParaRPr kumimoji="1" lang="ja-JP" altLang="en-US"/>
        </a:p>
      </dgm:t>
    </dgm:pt>
    <dgm:pt modelId="{3465EE86-B9CF-48BD-8448-6F3344DBE5C5}" type="pres">
      <dgm:prSet presAssocID="{FB64892F-CF08-45C7-B8EA-481D44CA511A}" presName="parentText" presStyleLbl="node1" presStyleIdx="0" presStyleCnt="1" custLinFactY="300000" custLinFactNeighborX="24934" custLinFactNeighborY="340315">
        <dgm:presLayoutVars>
          <dgm:chMax val="0"/>
          <dgm:bulletEnabled val="1"/>
        </dgm:presLayoutVars>
      </dgm:prSet>
      <dgm:spPr/>
      <dgm:t>
        <a:bodyPr/>
        <a:lstStyle/>
        <a:p>
          <a:endParaRPr kumimoji="1" lang="ja-JP" altLang="en-US"/>
        </a:p>
      </dgm:t>
    </dgm:pt>
  </dgm:ptLst>
  <dgm:cxnLst>
    <dgm:cxn modelId="{85093D99-21AC-4441-A0DD-F96E07B8ED25}" type="presOf" srcId="{FB64892F-CF08-45C7-B8EA-481D44CA511A}" destId="{3465EE86-B9CF-48BD-8448-6F3344DBE5C5}" srcOrd="0" destOrd="0" presId="urn:microsoft.com/office/officeart/2005/8/layout/vList2"/>
    <dgm:cxn modelId="{57743D8D-ED98-4EBF-A896-DD79B5B38113}" type="presOf" srcId="{D85BE9B6-839B-4ED1-A3A9-C40056E9CCAA}" destId="{8C0ED9E0-8885-408D-AB95-1588FEDED734}" srcOrd="0" destOrd="0" presId="urn:microsoft.com/office/officeart/2005/8/layout/vList2"/>
    <dgm:cxn modelId="{F1DC813E-D725-4E2B-9528-3D241E178E58}" srcId="{D85BE9B6-839B-4ED1-A3A9-C40056E9CCAA}" destId="{FB64892F-CF08-45C7-B8EA-481D44CA511A}" srcOrd="0" destOrd="0" parTransId="{3E58203C-2E15-4743-B679-3C4065968F23}" sibTransId="{EF8365B0-C196-4EB2-9F19-E3FA8BFEEF82}"/>
    <dgm:cxn modelId="{7E66C2AC-486A-4501-A3A1-C30FBA5241D1}" type="presParOf" srcId="{8C0ED9E0-8885-408D-AB95-1588FEDED734}" destId="{3465EE86-B9CF-48BD-8448-6F3344DBE5C5}"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6EF4B8-2C51-4D1C-8E88-E5D15BB79DBE}" type="datetimeFigureOut">
              <a:rPr kumimoji="1" lang="ja-JP" altLang="en-US" smtClean="0"/>
              <a:t>2017/2/28</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4AF4F98-C677-4075-BAAC-2CF6D1491749}" type="slidenum">
              <a:rPr kumimoji="1" lang="ja-JP" altLang="en-US" smtClean="0"/>
              <a:t>‹#›</a:t>
            </a:fld>
            <a:endParaRPr kumimoji="1" lang="ja-JP" altLang="en-US"/>
          </a:p>
        </p:txBody>
      </p:sp>
    </p:spTree>
    <p:extLst>
      <p:ext uri="{BB962C8B-B14F-4D97-AF65-F5344CB8AC3E}">
        <p14:creationId xmlns:p14="http://schemas.microsoft.com/office/powerpoint/2010/main" val="297461144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4AF4F98-C677-4075-BAAC-2CF6D1491749}" type="slidenum">
              <a:rPr kumimoji="1" lang="ja-JP" altLang="en-US" smtClean="0"/>
              <a:t>1</a:t>
            </a:fld>
            <a:endParaRPr kumimoji="1" lang="ja-JP" altLang="en-US"/>
          </a:p>
        </p:txBody>
      </p:sp>
    </p:spTree>
    <p:extLst>
      <p:ext uri="{BB962C8B-B14F-4D97-AF65-F5344CB8AC3E}">
        <p14:creationId xmlns:p14="http://schemas.microsoft.com/office/powerpoint/2010/main" val="9814205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dirty="0" smtClean="0"/>
              <a:t>2040</a:t>
            </a:r>
            <a:r>
              <a:rPr lang="ja-JP" altLang="en-US" dirty="0" smtClean="0"/>
              <a:t>円</a:t>
            </a:r>
            <a:r>
              <a:rPr lang="en-US" altLang="ja-JP" dirty="0" smtClean="0"/>
              <a:t>×0.3</a:t>
            </a:r>
            <a:r>
              <a:rPr lang="ja-JP" altLang="en-US" dirty="0" smtClean="0"/>
              <a:t>＝</a:t>
            </a:r>
            <a:r>
              <a:rPr lang="en-US" altLang="ja-JP" dirty="0" smtClean="0"/>
              <a:t>612</a:t>
            </a:r>
            <a:r>
              <a:rPr lang="ja-JP" altLang="en-US" dirty="0" smtClean="0"/>
              <a:t>円</a:t>
            </a:r>
            <a:endParaRPr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34AF4F98-C677-4075-BAAC-2CF6D1491749}" type="slidenum">
              <a:rPr kumimoji="1" lang="ja-JP" altLang="en-US" smtClean="0"/>
              <a:t>10</a:t>
            </a:fld>
            <a:endParaRPr kumimoji="1" lang="ja-JP" altLang="en-US"/>
          </a:p>
        </p:txBody>
      </p:sp>
    </p:spTree>
    <p:extLst>
      <p:ext uri="{BB962C8B-B14F-4D97-AF65-F5344CB8AC3E}">
        <p14:creationId xmlns:p14="http://schemas.microsoft.com/office/powerpoint/2010/main" val="12976939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4AF4F98-C677-4075-BAAC-2CF6D1491749}" type="slidenum">
              <a:rPr kumimoji="1" lang="ja-JP" altLang="en-US" smtClean="0"/>
              <a:t>11</a:t>
            </a:fld>
            <a:endParaRPr kumimoji="1" lang="ja-JP" altLang="en-US"/>
          </a:p>
        </p:txBody>
      </p:sp>
    </p:spTree>
    <p:extLst>
      <p:ext uri="{BB962C8B-B14F-4D97-AF65-F5344CB8AC3E}">
        <p14:creationId xmlns:p14="http://schemas.microsoft.com/office/powerpoint/2010/main" val="2922415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en-US" altLang="ja-JP" dirty="0" smtClean="0"/>
              <a:t>AST</a:t>
            </a:r>
            <a:r>
              <a:rPr lang="ja-JP" altLang="en-US" dirty="0" err="1" smtClean="0"/>
              <a:t>、</a:t>
            </a:r>
            <a:r>
              <a:rPr lang="en-US" altLang="ja-JP" dirty="0" smtClean="0"/>
              <a:t>ALT</a:t>
            </a:r>
            <a:r>
              <a:rPr lang="ja-JP" altLang="en-US" dirty="0" smtClean="0"/>
              <a:t>では肝細胞の障害の度合いを調べることが出来ます。どちらも肝細胞内に含まれる酵素で、肝炎ウイルスや薬物などで肝細胞が壊れると血液の中に漏れ出してきて高値となります。</a:t>
            </a:r>
            <a:r>
              <a:rPr lang="en-US" altLang="ja-JP" dirty="0" smtClean="0"/>
              <a:t>ALT</a:t>
            </a:r>
            <a:r>
              <a:rPr lang="ja-JP" altLang="en-US" dirty="0" smtClean="0"/>
              <a:t>は肝臓に特異的な項目ですが、</a:t>
            </a:r>
            <a:r>
              <a:rPr lang="en-US" altLang="ja-JP" dirty="0" smtClean="0"/>
              <a:t>AST</a:t>
            </a:r>
            <a:r>
              <a:rPr lang="ja-JP" altLang="en-US" dirty="0" smtClean="0"/>
              <a:t>は肝細胞の他に赤血球や筋肉にも含まれており、赤血球が壊れる溶血や心筋梗塞などの場合は</a:t>
            </a:r>
            <a:r>
              <a:rPr lang="en-US" altLang="ja-JP" dirty="0" smtClean="0"/>
              <a:t>AST</a:t>
            </a:r>
            <a:r>
              <a:rPr lang="ja-JP" altLang="en-US" dirty="0" smtClean="0"/>
              <a:t>だけが高値化します。</a:t>
            </a:r>
            <a:endParaRPr lang="en-US" altLang="ja-JP" dirty="0" smtClean="0"/>
          </a:p>
          <a:p>
            <a:endParaRPr lang="en-US" altLang="ja-JP" dirty="0" smtClean="0"/>
          </a:p>
          <a:p>
            <a:r>
              <a:rPr lang="ja-JP" altLang="en-US" dirty="0" smtClean="0"/>
              <a:t>では肝機能が正常だからと言って肝炎ウイルスには感染していないと言えるのでしょうか。</a:t>
            </a:r>
            <a:endParaRPr lang="en-US" altLang="ja-JP" dirty="0" smtClean="0"/>
          </a:p>
        </p:txBody>
      </p:sp>
      <p:sp>
        <p:nvSpPr>
          <p:cNvPr id="4" name="スライド番号プレースホルダー 3"/>
          <p:cNvSpPr>
            <a:spLocks noGrp="1"/>
          </p:cNvSpPr>
          <p:nvPr>
            <p:ph type="sldNum" sz="quarter" idx="10"/>
          </p:nvPr>
        </p:nvSpPr>
        <p:spPr/>
        <p:txBody>
          <a:bodyPr/>
          <a:lstStyle/>
          <a:p>
            <a:fld id="{34AF4F98-C677-4075-BAAC-2CF6D1491749}" type="slidenum">
              <a:rPr kumimoji="1" lang="ja-JP" altLang="en-US" smtClean="0"/>
              <a:t>12</a:t>
            </a:fld>
            <a:endParaRPr kumimoji="1" lang="ja-JP" altLang="en-US"/>
          </a:p>
        </p:txBody>
      </p:sp>
    </p:spTree>
    <p:extLst>
      <p:ext uri="{BB962C8B-B14F-4D97-AF65-F5344CB8AC3E}">
        <p14:creationId xmlns:p14="http://schemas.microsoft.com/office/powerpoint/2010/main" val="10494891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肝細胞の障害を調べる項目にガンマ</a:t>
            </a:r>
            <a:r>
              <a:rPr kumimoji="1" lang="en-US" altLang="ja-JP" dirty="0" smtClean="0"/>
              <a:t>GTP</a:t>
            </a:r>
            <a:r>
              <a:rPr kumimoji="1" lang="ja-JP" altLang="en-US" dirty="0" smtClean="0"/>
              <a:t>という項目があります。</a:t>
            </a:r>
            <a:endParaRPr kumimoji="1" lang="en-US" altLang="ja-JP" dirty="0" smtClean="0"/>
          </a:p>
          <a:p>
            <a:r>
              <a:rPr kumimoji="1" lang="ja-JP" altLang="en-US" dirty="0" smtClean="0"/>
              <a:t>こちらも肝細胞に含まれる酵素です。胆管にも含まれているので幹細胞や胆管が壊れると高値となります。</a:t>
            </a:r>
            <a:endParaRPr kumimoji="1" lang="en-US" altLang="ja-JP" dirty="0" smtClean="0"/>
          </a:p>
          <a:p>
            <a:r>
              <a:rPr kumimoji="1" lang="ja-JP" altLang="en-US" dirty="0" smtClean="0"/>
              <a:t>また、過度な飲酒によっても高値となります。</a:t>
            </a:r>
            <a:endParaRPr kumimoji="1" lang="ja-JP" altLang="en-US" dirty="0"/>
          </a:p>
        </p:txBody>
      </p:sp>
      <p:sp>
        <p:nvSpPr>
          <p:cNvPr id="4" name="スライド番号プレースホルダー 3"/>
          <p:cNvSpPr>
            <a:spLocks noGrp="1"/>
          </p:cNvSpPr>
          <p:nvPr>
            <p:ph type="sldNum" sz="quarter" idx="10"/>
          </p:nvPr>
        </p:nvSpPr>
        <p:spPr/>
        <p:txBody>
          <a:bodyPr/>
          <a:lstStyle/>
          <a:p>
            <a:fld id="{34AF4F98-C677-4075-BAAC-2CF6D1491749}" type="slidenum">
              <a:rPr kumimoji="1" lang="ja-JP" altLang="en-US" smtClean="0"/>
              <a:t>13</a:t>
            </a:fld>
            <a:endParaRPr kumimoji="1" lang="ja-JP" altLang="en-US"/>
          </a:p>
        </p:txBody>
      </p:sp>
    </p:spTree>
    <p:extLst>
      <p:ext uri="{BB962C8B-B14F-4D97-AF65-F5344CB8AC3E}">
        <p14:creationId xmlns:p14="http://schemas.microsoft.com/office/powerpoint/2010/main" val="499592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肝臓の機能に代謝というものがあり、タンパク質の合成を行っていることは先ほどお話ししたとおりです。</a:t>
            </a:r>
            <a:endParaRPr kumimoji="1" lang="en-US" altLang="ja-JP" dirty="0" smtClean="0"/>
          </a:p>
          <a:p>
            <a:r>
              <a:rPr kumimoji="1" lang="ja-JP" altLang="en-US" dirty="0" smtClean="0"/>
              <a:t>アルブミンは肝臓で作られるタンパクの一つで、肝臓の機能が低下すると低値となります。</a:t>
            </a:r>
            <a:endParaRPr kumimoji="1" lang="en-US" altLang="ja-JP" dirty="0" smtClean="0"/>
          </a:p>
          <a:p>
            <a:r>
              <a:rPr kumimoji="1" lang="ja-JP" altLang="en-US" dirty="0" smtClean="0"/>
              <a:t>このアルブミンは肝臓から物質を輸送する働きや、血管の中に水分をとどめておく働きがあります。アルブミンが低値だと血管の中に水分をとどめる力が弱まり、血管の外に水分が出て行ってしまいます。その状態がむくみです。</a:t>
            </a:r>
            <a:endParaRPr kumimoji="1" lang="en-US" altLang="ja-JP" dirty="0" smtClean="0"/>
          </a:p>
          <a:p>
            <a:r>
              <a:rPr lang="ja-JP" altLang="en-US" dirty="0" smtClean="0"/>
              <a:t>アルブミン：</a:t>
            </a:r>
            <a:r>
              <a:rPr lang="en-US" altLang="ja-JP" dirty="0" smtClean="0"/>
              <a:t>3.7 g/</a:t>
            </a:r>
            <a:r>
              <a:rPr lang="en-US" altLang="ja-JP" dirty="0" err="1" smtClean="0"/>
              <a:t>dL</a:t>
            </a:r>
            <a:r>
              <a:rPr lang="ja-JP" altLang="en-US" dirty="0" smtClean="0"/>
              <a:t>以下の場合</a:t>
            </a:r>
            <a:endParaRPr kumimoji="1" lang="en-US" altLang="ja-JP" dirty="0" smtClean="0"/>
          </a:p>
          <a:p>
            <a:r>
              <a:rPr kumimoji="1" lang="ja-JP" altLang="en-US" dirty="0" smtClean="0"/>
              <a:t>コリンエステラーゼは肝臓で作られる酵素の一つで、こちらも肝機能が低下すると低値となります。しかし、脂肪肝だと高値になります。</a:t>
            </a:r>
            <a:endParaRPr kumimoji="1" lang="en-US" altLang="ja-JP" dirty="0" smtClean="0"/>
          </a:p>
          <a:p>
            <a:r>
              <a:rPr lang="ja-JP" altLang="en-US" dirty="0" smtClean="0"/>
              <a:t>男性：</a:t>
            </a:r>
            <a:r>
              <a:rPr lang="en-US" altLang="ja-JP" dirty="0" smtClean="0"/>
              <a:t>234</a:t>
            </a:r>
            <a:r>
              <a:rPr lang="ja-JP" altLang="en-US" dirty="0" smtClean="0"/>
              <a:t>～</a:t>
            </a:r>
            <a:r>
              <a:rPr lang="en-US" altLang="ja-JP" dirty="0" smtClean="0"/>
              <a:t>493 IU/L </a:t>
            </a:r>
            <a:r>
              <a:rPr lang="ja-JP" altLang="en-US" dirty="0" smtClean="0"/>
              <a:t>女性：</a:t>
            </a:r>
            <a:r>
              <a:rPr lang="en-US" altLang="ja-JP" dirty="0" smtClean="0"/>
              <a:t>200</a:t>
            </a:r>
            <a:r>
              <a:rPr lang="ja-JP" altLang="en-US" dirty="0" smtClean="0"/>
              <a:t>～</a:t>
            </a:r>
            <a:r>
              <a:rPr lang="en-US" altLang="ja-JP" dirty="0" smtClean="0"/>
              <a:t>452 IU/L</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4AF4F98-C677-4075-BAAC-2CF6D1491749}" type="slidenum">
              <a:rPr kumimoji="1" lang="ja-JP" altLang="en-US" smtClean="0"/>
              <a:t>14</a:t>
            </a:fld>
            <a:endParaRPr kumimoji="1" lang="ja-JP" altLang="en-US"/>
          </a:p>
        </p:txBody>
      </p:sp>
    </p:spTree>
    <p:extLst>
      <p:ext uri="{BB962C8B-B14F-4D97-AF65-F5344CB8AC3E}">
        <p14:creationId xmlns:p14="http://schemas.microsoft.com/office/powerpoint/2010/main" val="5927529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4AF4F98-C677-4075-BAAC-2CF6D1491749}" type="slidenum">
              <a:rPr kumimoji="1" lang="ja-JP" altLang="en-US" smtClean="0"/>
              <a:t>15</a:t>
            </a:fld>
            <a:endParaRPr kumimoji="1" lang="ja-JP" altLang="en-US"/>
          </a:p>
        </p:txBody>
      </p:sp>
    </p:spTree>
    <p:extLst>
      <p:ext uri="{BB962C8B-B14F-4D97-AF65-F5344CB8AC3E}">
        <p14:creationId xmlns:p14="http://schemas.microsoft.com/office/powerpoint/2010/main" val="2634445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肝臓の線維化に付随して起こってくる脾臓の機能亢進によるものと、血小板の産生をうながすトロンボポエチンという物質が肝臓で作られなくなることによるものの２つが考えられています。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34AF4F98-C677-4075-BAAC-2CF6D1491749}" type="slidenum">
              <a:rPr kumimoji="1" lang="ja-JP" altLang="en-US" smtClean="0"/>
              <a:t>16</a:t>
            </a:fld>
            <a:endParaRPr kumimoji="1" lang="ja-JP" altLang="en-US"/>
          </a:p>
        </p:txBody>
      </p:sp>
    </p:spTree>
    <p:extLst>
      <p:ext uri="{BB962C8B-B14F-4D97-AF65-F5344CB8AC3E}">
        <p14:creationId xmlns:p14="http://schemas.microsoft.com/office/powerpoint/2010/main" val="942465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肝炎が進行すると最終的には肝細胞癌になります。癌かどうかの指標として測定するものに腫瘍マーカーというものがあります。</a:t>
            </a:r>
            <a:endParaRPr lang="en-US" altLang="ja-JP" dirty="0" smtClean="0"/>
          </a:p>
          <a:p>
            <a:r>
              <a:rPr lang="ja-JP" altLang="en-US" dirty="0" smtClean="0"/>
              <a:t>腫瘍マーカーという名前ですが、これらの項目が高い測定値だったからと言って必ず癌があるわけではありません。</a:t>
            </a:r>
            <a:endParaRPr lang="en-US" altLang="ja-JP" dirty="0" smtClean="0"/>
          </a:p>
          <a:p>
            <a:r>
              <a:rPr lang="ja-JP" altLang="en-US" dirty="0" smtClean="0"/>
              <a:t>薬や運動により高い測定値が出る項目もあるからです。</a:t>
            </a:r>
            <a:endParaRPr lang="en-US" altLang="ja-JP" dirty="0" smtClean="0"/>
          </a:p>
          <a:p>
            <a:endParaRPr lang="en-US" altLang="ja-JP" dirty="0" smtClean="0"/>
          </a:p>
          <a:p>
            <a:r>
              <a:rPr lang="ja-JP" altLang="en-US" dirty="0" smtClean="0"/>
              <a:t>肝細胞癌の腫瘍マーカーとして有名なのは</a:t>
            </a:r>
            <a:r>
              <a:rPr lang="en-US" altLang="ja-JP" dirty="0" smtClean="0"/>
              <a:t>AFP</a:t>
            </a:r>
            <a:r>
              <a:rPr lang="ja-JP" altLang="en-US" dirty="0" smtClean="0"/>
              <a:t>と</a:t>
            </a:r>
            <a:r>
              <a:rPr lang="en-US" altLang="ja-JP" dirty="0" smtClean="0"/>
              <a:t>PIVKA-II</a:t>
            </a:r>
            <a:r>
              <a:rPr lang="ja-JP" altLang="en-US" dirty="0" smtClean="0"/>
              <a:t>です。</a:t>
            </a:r>
            <a:endParaRPr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altLang="ja-JP" dirty="0" smtClean="0"/>
              <a:t>AFP</a:t>
            </a:r>
            <a:r>
              <a:rPr lang="ja-JP" altLang="en-US" dirty="0" smtClean="0"/>
              <a:t>は通常、胎児の血液中や妊婦の血液・羊水中に存在しており、健康な成人の血液中には存在していません。</a:t>
            </a:r>
          </a:p>
          <a:p>
            <a:r>
              <a:rPr lang="ja-JP" altLang="en-US" dirty="0" smtClean="0"/>
              <a:t>ＰＩＶＫＡ（</a:t>
            </a:r>
            <a:r>
              <a:rPr lang="en-US" altLang="ja-JP" dirty="0" smtClean="0"/>
              <a:t>protein induced by vitamin K absence or antagonist-</a:t>
            </a:r>
            <a:r>
              <a:rPr lang="ja-JP" altLang="en-US" dirty="0" smtClean="0"/>
              <a:t>）は肝で合成される凝固活性をもたない異常プロトロンビンのことで、肝細胞癌患者で高値を示すために腫瘍マーカーとして広く用いられています。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34AF4F98-C677-4075-BAAC-2CF6D1491749}" type="slidenum">
              <a:rPr kumimoji="1" lang="ja-JP" altLang="en-US" smtClean="0"/>
              <a:t>17</a:t>
            </a:fld>
            <a:endParaRPr kumimoji="1" lang="ja-JP" altLang="en-US"/>
          </a:p>
        </p:txBody>
      </p:sp>
    </p:spTree>
    <p:extLst>
      <p:ext uri="{BB962C8B-B14F-4D97-AF65-F5344CB8AC3E}">
        <p14:creationId xmlns:p14="http://schemas.microsoft.com/office/powerpoint/2010/main" val="28718907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ＩＣＧ（インドシアニングリーン）という緑の色素を体内に注入し、一定時間ごとに採血しその色素がどれだけ残っているかを測定する</a:t>
            </a:r>
            <a:endParaRPr kumimoji="1" lang="en-US" altLang="ja-JP" dirty="0" smtClean="0"/>
          </a:p>
          <a:p>
            <a:r>
              <a:rPr lang="ja-JP" altLang="en-US" dirty="0" smtClean="0"/>
              <a:t>ＩＣＧは、血液中に入るとほとんどが肝臓の細胞に吸収され、胆汁中に排出される</a:t>
            </a:r>
            <a:endParaRPr kumimoji="1"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34AF4F98-C677-4075-BAAC-2CF6D1491749}" type="slidenum">
              <a:rPr kumimoji="1" lang="ja-JP" altLang="en-US" smtClean="0"/>
              <a:t>18</a:t>
            </a:fld>
            <a:endParaRPr kumimoji="1" lang="ja-JP" altLang="en-US"/>
          </a:p>
        </p:txBody>
      </p:sp>
    </p:spTree>
    <p:extLst>
      <p:ext uri="{BB962C8B-B14F-4D97-AF65-F5344CB8AC3E}">
        <p14:creationId xmlns:p14="http://schemas.microsoft.com/office/powerpoint/2010/main" val="24229468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決まった時間に行かなければならないし、その場所へ出向かなければいけない。でも今日はここで無料で出来る！</a:t>
            </a:r>
            <a:endParaRPr kumimoji="1" lang="en-US" altLang="ja-JP" sz="1200"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34AF4F98-C677-4075-BAAC-2CF6D1491749}" type="slidenum">
              <a:rPr kumimoji="1" lang="ja-JP" altLang="en-US" smtClean="0"/>
              <a:t>19</a:t>
            </a:fld>
            <a:endParaRPr kumimoji="1" lang="ja-JP" altLang="en-US"/>
          </a:p>
        </p:txBody>
      </p:sp>
    </p:spTree>
    <p:extLst>
      <p:ext uri="{BB962C8B-B14F-4D97-AF65-F5344CB8AC3E}">
        <p14:creationId xmlns:p14="http://schemas.microsoft.com/office/powerpoint/2010/main" val="3515867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4AF4F98-C677-4075-BAAC-2CF6D1491749}" type="slidenum">
              <a:rPr kumimoji="1" lang="ja-JP" altLang="en-US" smtClean="0"/>
              <a:t>2</a:t>
            </a:fld>
            <a:endParaRPr kumimoji="1" lang="ja-JP" altLang="en-US"/>
          </a:p>
        </p:txBody>
      </p:sp>
    </p:spTree>
    <p:extLst>
      <p:ext uri="{BB962C8B-B14F-4D97-AF65-F5344CB8AC3E}">
        <p14:creationId xmlns:p14="http://schemas.microsoft.com/office/powerpoint/2010/main" val="1021235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smtClean="0"/>
              <a:t>肝臓の主な働きを３つ紹介します。</a:t>
            </a:r>
            <a:endParaRPr lang="en-US" altLang="ja-JP" dirty="0" smtClean="0"/>
          </a:p>
          <a:p>
            <a:r>
              <a:rPr kumimoji="1" lang="ja-JP" altLang="en-US" dirty="0" smtClean="0"/>
              <a:t>一つ目は食物から得た栄養素を貯蔵し必要な物質に作り替える代謝、二つ目は体にとって害となるものを無毒化する解毒、</a:t>
            </a:r>
            <a:r>
              <a:rPr kumimoji="1" lang="en-US" altLang="ja-JP" dirty="0" smtClean="0"/>
              <a:t>3</a:t>
            </a:r>
            <a:r>
              <a:rPr kumimoji="1" lang="ja-JP" altLang="en-US" dirty="0" smtClean="0"/>
              <a:t>つ目は脂質の消化を助ける胆汁を作るはたらきです。</a:t>
            </a:r>
            <a:endParaRPr kumimoji="1" lang="en-US" altLang="ja-JP" dirty="0" smtClean="0"/>
          </a:p>
          <a:p>
            <a:r>
              <a:rPr lang="ja-JP" altLang="en-US" dirty="0" smtClean="0"/>
              <a:t>（それから肝臓には免疫のはたらきもします。</a:t>
            </a:r>
            <a:endParaRPr lang="en-US" altLang="ja-JP" dirty="0" smtClean="0"/>
          </a:p>
          <a:p>
            <a:r>
              <a:rPr kumimoji="1" lang="ja-JP" altLang="en-US" dirty="0" smtClean="0"/>
              <a:t>クッパー細胞</a:t>
            </a:r>
            <a:endParaRPr kumimoji="1" lang="en-US" altLang="ja-JP" dirty="0" smtClean="0"/>
          </a:p>
          <a:p>
            <a:r>
              <a:rPr lang="ja-JP" altLang="en-US" dirty="0" smtClean="0"/>
              <a:t>それから様々なたんぱくを作っています。</a:t>
            </a:r>
            <a:endParaRPr lang="en-US" altLang="ja-JP" dirty="0" smtClean="0"/>
          </a:p>
          <a:p>
            <a:r>
              <a:rPr lang="ja-JP" altLang="en-US" dirty="0"/>
              <a:t>ホルモン</a:t>
            </a:r>
            <a:r>
              <a:rPr lang="ja-JP" altLang="en-US" dirty="0" smtClean="0"/>
              <a:t>の代謝もおこなわれています。</a:t>
            </a:r>
            <a:endParaRPr lang="en-US" altLang="ja-JP" dirty="0" smtClean="0"/>
          </a:p>
          <a:p>
            <a:r>
              <a:rPr kumimoji="1" lang="ja-JP" altLang="en-US" dirty="0"/>
              <a:t>血液</a:t>
            </a:r>
            <a:r>
              <a:rPr kumimoji="1" lang="ja-JP" altLang="en-US" dirty="0" smtClean="0"/>
              <a:t>の循環を調節もしています。）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34AF4F98-C677-4075-BAAC-2CF6D1491749}" type="slidenum">
              <a:rPr kumimoji="1" lang="ja-JP" altLang="en-US" smtClean="0"/>
              <a:t>3</a:t>
            </a:fld>
            <a:endParaRPr kumimoji="1" lang="ja-JP" altLang="en-US"/>
          </a:p>
        </p:txBody>
      </p:sp>
    </p:spTree>
    <p:extLst>
      <p:ext uri="{BB962C8B-B14F-4D97-AF65-F5344CB8AC3E}">
        <p14:creationId xmlns:p14="http://schemas.microsoft.com/office/powerpoint/2010/main" val="39571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小腸から吸収した栄養素は分解され肝臓に貯蔵されます。そして、必要なときに必要な場所へ分配されます。</a:t>
            </a:r>
            <a:endParaRPr kumimoji="1" lang="en-US" altLang="ja-JP" dirty="0" smtClean="0"/>
          </a:p>
          <a:p>
            <a:r>
              <a:rPr kumimoji="1" lang="ja-JP" altLang="en-US" dirty="0" smtClean="0"/>
              <a:t>たとえば、食べ物に含まれるタンパク質は、小腸でアミノ酸に分解、吸収され肝臓に送られます。</a:t>
            </a:r>
          </a:p>
          <a:p>
            <a:r>
              <a:rPr kumimoji="1" lang="ja-JP" altLang="en-US" dirty="0" smtClean="0"/>
              <a:t>その後生きていくために必要ないろいろなタンパク質に組み替えられるのです。</a:t>
            </a:r>
            <a:endParaRPr kumimoji="1" lang="en-US" altLang="ja-JP" dirty="0" smtClean="0"/>
          </a:p>
          <a:p>
            <a:endParaRPr kumimoji="1" lang="en-US" altLang="ja-JP" dirty="0" smtClean="0"/>
          </a:p>
          <a:p>
            <a:r>
              <a:rPr kumimoji="1" lang="ja-JP" altLang="en-US" dirty="0" smtClean="0"/>
              <a:t>（三大栄養素はすべて肝細胞で代謝されます。門脈を通って肝臓へ運ばれてきたグルコースは、肝細胞の細胞質中でグリコーゲンとして貯蔵されます。フルクトースやガラクトースの単糖類は、グルコースに変換した後グリコーゲンにします。血液中のグルコースが少なくなるとグリコーゲンをグルコースに分解して類洞中へ放出します。</a:t>
            </a:r>
          </a:p>
          <a:p>
            <a:endParaRPr kumimoji="1" lang="ja-JP" altLang="en-US" dirty="0" smtClean="0"/>
          </a:p>
          <a:p>
            <a:r>
              <a:rPr kumimoji="1" lang="ja-JP" altLang="en-US" dirty="0" smtClean="0"/>
              <a:t>タンパク質は腸管内でアミノ酸に分解され、腸管上皮細胞を経て肝細胞に吸収されます。肝細胞は吸収された必須アミノ酸から非必須アミノ酸を合成します。これらのアミノ酸は再び類洞血へ放出され、全身へ送られます。各組織の細胞はそれらのアミノ酸を材料にしてその組織固有のタンパク質を合成します。また取り込んだアミノ酸から肝細胞自身も血漿タンパク質を合成し、類洞血流へ放出します。また肝細胞は使用済みのタンパク質をアミノ酸に分解し再利用したり、生じたアンモニアを尿素にして腎臓から排泄したりします。）</a:t>
            </a:r>
          </a:p>
          <a:p>
            <a:endParaRPr kumimoji="1" lang="ja-JP" altLang="en-US" dirty="0" smtClean="0"/>
          </a:p>
        </p:txBody>
      </p:sp>
      <p:sp>
        <p:nvSpPr>
          <p:cNvPr id="4" name="スライド番号プレースホルダー 3"/>
          <p:cNvSpPr>
            <a:spLocks noGrp="1"/>
          </p:cNvSpPr>
          <p:nvPr>
            <p:ph type="sldNum" sz="quarter" idx="10"/>
          </p:nvPr>
        </p:nvSpPr>
        <p:spPr/>
        <p:txBody>
          <a:bodyPr/>
          <a:lstStyle/>
          <a:p>
            <a:fld id="{34AF4F98-C677-4075-BAAC-2CF6D1491749}" type="slidenum">
              <a:rPr kumimoji="1" lang="ja-JP" altLang="en-US" smtClean="0"/>
              <a:t>4</a:t>
            </a:fld>
            <a:endParaRPr kumimoji="1" lang="ja-JP" altLang="en-US"/>
          </a:p>
        </p:txBody>
      </p:sp>
    </p:spTree>
    <p:extLst>
      <p:ext uri="{BB962C8B-B14F-4D97-AF65-F5344CB8AC3E}">
        <p14:creationId xmlns:p14="http://schemas.microsoft.com/office/powerpoint/2010/main" val="16752312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2</a:t>
            </a:r>
            <a:r>
              <a:rPr kumimoji="1" lang="ja-JP" altLang="en-US" dirty="0" smtClean="0"/>
              <a:t>つ目の働きで解毒があります。</a:t>
            </a:r>
            <a:endParaRPr kumimoji="1" lang="en-US" altLang="ja-JP" dirty="0" smtClean="0"/>
          </a:p>
          <a:p>
            <a:r>
              <a:rPr kumimoji="1" lang="ja-JP" altLang="en-US" dirty="0" smtClean="0"/>
              <a:t>食物などから摂取した栄養素を分解するときに作られてしまうアンモニアは、蓄積してしまうと脳に異常を来す有害な物質です。</a:t>
            </a:r>
            <a:endParaRPr kumimoji="1" lang="en-US" altLang="ja-JP" dirty="0" smtClean="0"/>
          </a:p>
          <a:p>
            <a:r>
              <a:rPr kumimoji="1" lang="ja-JP" altLang="en-US" dirty="0" smtClean="0"/>
              <a:t>それを肝臓で尿素という物質に作り替え尿から体の外に排出します。</a:t>
            </a:r>
            <a:endParaRPr kumimoji="1" lang="en-US" altLang="ja-JP" dirty="0" smtClean="0"/>
          </a:p>
          <a:p>
            <a:r>
              <a:rPr kumimoji="1" lang="ja-JP" altLang="en-US" dirty="0" smtClean="0"/>
              <a:t>他にもお酒や、お薬といった体内に残ったままだと有害な物質を無毒な状態にして排出します。</a:t>
            </a:r>
            <a:endParaRPr kumimoji="1" lang="ja-JP" altLang="en-US" dirty="0"/>
          </a:p>
        </p:txBody>
      </p:sp>
      <p:sp>
        <p:nvSpPr>
          <p:cNvPr id="4" name="スライド番号プレースホルダー 3"/>
          <p:cNvSpPr>
            <a:spLocks noGrp="1"/>
          </p:cNvSpPr>
          <p:nvPr>
            <p:ph type="sldNum" sz="quarter" idx="10"/>
          </p:nvPr>
        </p:nvSpPr>
        <p:spPr/>
        <p:txBody>
          <a:bodyPr/>
          <a:lstStyle/>
          <a:p>
            <a:fld id="{34AF4F98-C677-4075-BAAC-2CF6D1491749}" type="slidenum">
              <a:rPr kumimoji="1" lang="ja-JP" altLang="en-US" smtClean="0"/>
              <a:t>5</a:t>
            </a:fld>
            <a:endParaRPr kumimoji="1" lang="ja-JP" altLang="en-US"/>
          </a:p>
        </p:txBody>
      </p:sp>
    </p:spTree>
    <p:extLst>
      <p:ext uri="{BB962C8B-B14F-4D97-AF65-F5344CB8AC3E}">
        <p14:creationId xmlns:p14="http://schemas.microsoft.com/office/powerpoint/2010/main" val="3181845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胆汁とはアルカリ性の黄色い液体で、脂質の分解を助ける働きをします。胆汁酸は界面活性剤として食べ物中の脂肪（中性脂肪）を乳化して細かい粒に分解し、消化酵素と反応しやすくします。結果、脂肪は小腸から吸収されやすくなります。</a:t>
            </a:r>
            <a:endParaRPr kumimoji="1" lang="en-US" altLang="ja-JP" dirty="0" smtClean="0"/>
          </a:p>
          <a:p>
            <a:endParaRPr kumimoji="1" lang="en-US" altLang="ja-JP" dirty="0" smtClean="0"/>
          </a:p>
          <a:p>
            <a:r>
              <a:rPr kumimoji="1" lang="ja-JP" altLang="en-US" dirty="0" smtClean="0"/>
              <a:t>（胆汁は肝臓で作られますが、古くなった赤血球の成分から作られます。一部は胆嚢で濃縮され、胆管を通って十二指腸へ出て行きます。そして腸で吸収された胆汁は血管を通して肝臓に戻って循環しています。</a:t>
            </a:r>
            <a:endParaRPr kumimoji="1" lang="en-US" altLang="ja-JP" dirty="0" smtClean="0"/>
          </a:p>
          <a:p>
            <a:endParaRPr kumimoji="1" lang="en-US" altLang="ja-JP" dirty="0" smtClean="0"/>
          </a:p>
          <a:p>
            <a:r>
              <a:rPr lang="ja-JP" altLang="en-US" dirty="0" smtClean="0"/>
              <a:t>消化酵素は含まれていませんが、十二指腸で膵液と一緒になることで、胆汁が膵液の持つ消化酵素を活発にして、脂肪やタンパク質を分解して腸から吸収しや</a:t>
            </a:r>
            <a:r>
              <a:rPr lang="ja-JP" altLang="en-US" dirty="0" err="1" smtClean="0"/>
              <a:t>す</a:t>
            </a:r>
            <a:r>
              <a:rPr lang="ja-JP" altLang="en-US" dirty="0" smtClean="0"/>
              <a:t> くします。脂肪が分解されるとできる脂肪酸は吸収されにくくなるため、この脂肪酸を吸収しやすい形状に変化させる働きもあります。腸から吸収された胆汁は また肝臓に戻り、そしてまた胆汁として分泌される腸肝循環と呼ばれる往復する働きを持っています。 </a:t>
            </a:r>
            <a:endParaRPr lang="en-US" altLang="ja-JP" dirty="0" smtClean="0"/>
          </a:p>
          <a:p>
            <a:endParaRPr kumimoji="1" lang="en-US" altLang="ja-JP" dirty="0" smtClean="0"/>
          </a:p>
          <a:p>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腸で吸収された中性脂質やコレステロール、リン脂質等の脂質は、リンパ管を経由して血中へ入り肝臓へ運ばれます。そして肝細胞内でリポタンパク質に加工して類洞へ放出し、全身の脂肪細胞へ送られ中性脂肪として貯蔵されます。また脂肪は糖やタンパク質からも合成されます。さらに肝細胞は、コレステロールを合成し、その大部分から胆汁の主成分である胆汁酸を合成します。胆汁は胆嚢（たんのう）で一時貯められ、食べ物が胃の中へ運ばれて来ると反射的に収縮して胆汁が十二指腸へ放出されますが、そのほとんどは排泄されることなく、腸管から吸収されて肝臓で再利用されます（腸肝循環）。）</a:t>
            </a:r>
          </a:p>
        </p:txBody>
      </p:sp>
      <p:sp>
        <p:nvSpPr>
          <p:cNvPr id="4" name="スライド番号プレースホルダー 3"/>
          <p:cNvSpPr>
            <a:spLocks noGrp="1"/>
          </p:cNvSpPr>
          <p:nvPr>
            <p:ph type="sldNum" sz="quarter" idx="10"/>
          </p:nvPr>
        </p:nvSpPr>
        <p:spPr/>
        <p:txBody>
          <a:bodyPr/>
          <a:lstStyle/>
          <a:p>
            <a:fld id="{34AF4F98-C677-4075-BAAC-2CF6D1491749}" type="slidenum">
              <a:rPr kumimoji="1" lang="ja-JP" altLang="en-US" smtClean="0"/>
              <a:t>6</a:t>
            </a:fld>
            <a:endParaRPr kumimoji="1" lang="ja-JP" altLang="en-US"/>
          </a:p>
        </p:txBody>
      </p:sp>
    </p:spTree>
    <p:extLst>
      <p:ext uri="{BB962C8B-B14F-4D97-AF65-F5344CB8AC3E}">
        <p14:creationId xmlns:p14="http://schemas.microsoft.com/office/powerpoint/2010/main" val="4033464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日本人の肝臓病の中で最も多いのは肝炎という病気です。中でも</a:t>
            </a:r>
            <a:r>
              <a:rPr kumimoji="1" lang="en-US" altLang="ja-JP" dirty="0" smtClean="0"/>
              <a:t>B</a:t>
            </a:r>
            <a:r>
              <a:rPr kumimoji="1" lang="ja-JP" altLang="en-US" dirty="0" smtClean="0"/>
              <a:t>型肝炎ウイルスと</a:t>
            </a:r>
            <a:r>
              <a:rPr kumimoji="1" lang="en-US" altLang="ja-JP" dirty="0" smtClean="0"/>
              <a:t>C</a:t>
            </a:r>
            <a:r>
              <a:rPr kumimoji="1" lang="ja-JP" altLang="en-US" dirty="0" smtClean="0"/>
              <a:t>型肝炎ウイルスによるウイルス性肝炎はその内のおよそ</a:t>
            </a:r>
            <a:r>
              <a:rPr kumimoji="1" lang="en-US" altLang="ja-JP" dirty="0" smtClean="0"/>
              <a:t>80</a:t>
            </a:r>
            <a:r>
              <a:rPr kumimoji="1" lang="ja-JP" altLang="en-US" dirty="0" smtClean="0"/>
              <a:t>％を占めます。</a:t>
            </a:r>
            <a:endParaRPr kumimoji="1" lang="en-US" altLang="ja-JP" dirty="0" smtClean="0"/>
          </a:p>
          <a:p>
            <a:r>
              <a:rPr kumimoji="1" lang="ja-JP" altLang="en-US" dirty="0" smtClean="0"/>
              <a:t>さらなる情報として、検査をまだ受けていない肝炎ウイルス感染者が日本には３００万人ほどいると推定されています。</a:t>
            </a:r>
            <a:endParaRPr kumimoji="1" lang="en-US" altLang="ja-JP" dirty="0" smtClean="0"/>
          </a:p>
          <a:p>
            <a:r>
              <a:rPr kumimoji="1" lang="ja-JP" altLang="en-US" dirty="0" smtClean="0"/>
              <a:t>これらのことから厚生労働省から、少なくとも一生に１度は肝炎ウイルス検査を受けましょうという勧告が出されています。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34AF4F98-C677-4075-BAAC-2CF6D1491749}" type="slidenum">
              <a:rPr kumimoji="1" lang="ja-JP" altLang="en-US" smtClean="0"/>
              <a:t>7</a:t>
            </a:fld>
            <a:endParaRPr kumimoji="1" lang="ja-JP" altLang="en-US"/>
          </a:p>
        </p:txBody>
      </p:sp>
    </p:spTree>
    <p:extLst>
      <p:ext uri="{BB962C8B-B14F-4D97-AF65-F5344CB8AC3E}">
        <p14:creationId xmlns:p14="http://schemas.microsoft.com/office/powerpoint/2010/main" val="10800627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血液や尿を取って成分を調べる検査</a:t>
            </a:r>
            <a:endParaRPr kumimoji="1" lang="en-US" altLang="ja-JP" dirty="0" smtClean="0"/>
          </a:p>
          <a:p>
            <a:r>
              <a:rPr lang="ja-JP" altLang="en-US" dirty="0" smtClean="0"/>
              <a:t>（２）超音波や</a:t>
            </a:r>
            <a:r>
              <a:rPr lang="en-US" altLang="ja-JP" dirty="0" smtClean="0"/>
              <a:t>CT</a:t>
            </a:r>
            <a:r>
              <a:rPr lang="ja-JP" altLang="en-US" dirty="0" smtClean="0"/>
              <a:t>を使って調べる画像検査</a:t>
            </a:r>
            <a:endParaRPr lang="en-US" altLang="ja-JP" dirty="0" smtClean="0"/>
          </a:p>
          <a:p>
            <a:r>
              <a:rPr lang="ja-JP" altLang="en-US" dirty="0" smtClean="0"/>
              <a:t>（３）肝臓の細胞を採取して調べる組織検査</a:t>
            </a:r>
            <a:endParaRPr lang="en-US" altLang="ja-JP" dirty="0" smtClean="0"/>
          </a:p>
        </p:txBody>
      </p:sp>
      <p:sp>
        <p:nvSpPr>
          <p:cNvPr id="4" name="スライド番号プレースホルダー 3"/>
          <p:cNvSpPr>
            <a:spLocks noGrp="1"/>
          </p:cNvSpPr>
          <p:nvPr>
            <p:ph type="sldNum" sz="quarter" idx="10"/>
          </p:nvPr>
        </p:nvSpPr>
        <p:spPr/>
        <p:txBody>
          <a:bodyPr/>
          <a:lstStyle/>
          <a:p>
            <a:fld id="{34AF4F98-C677-4075-BAAC-2CF6D1491749}" type="slidenum">
              <a:rPr kumimoji="1" lang="ja-JP" altLang="en-US" smtClean="0"/>
              <a:t>8</a:t>
            </a:fld>
            <a:endParaRPr kumimoji="1" lang="ja-JP" altLang="en-US"/>
          </a:p>
        </p:txBody>
      </p:sp>
    </p:spTree>
    <p:extLst>
      <p:ext uri="{BB962C8B-B14F-4D97-AF65-F5344CB8AC3E}">
        <p14:creationId xmlns:p14="http://schemas.microsoft.com/office/powerpoint/2010/main" val="37342422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4AF4F98-C677-4075-BAAC-2CF6D1491749}" type="slidenum">
              <a:rPr kumimoji="1" lang="ja-JP" altLang="en-US" smtClean="0"/>
              <a:t>9</a:t>
            </a:fld>
            <a:endParaRPr kumimoji="1" lang="ja-JP" altLang="en-US"/>
          </a:p>
        </p:txBody>
      </p:sp>
    </p:spTree>
    <p:extLst>
      <p:ext uri="{BB962C8B-B14F-4D97-AF65-F5344CB8AC3E}">
        <p14:creationId xmlns:p14="http://schemas.microsoft.com/office/powerpoint/2010/main" val="4034593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CEA40E7-F693-4671-A58C-2B27C92B84E6}" type="datetimeFigureOut">
              <a:rPr kumimoji="1" lang="ja-JP" altLang="en-US" smtClean="0"/>
              <a:pPr/>
              <a:t>2017/2/28</a:t>
            </a:fld>
            <a:endParaRPr kumimoji="1" lang="ja-JP" altLang="en-US"/>
          </a:p>
        </p:txBody>
      </p:sp>
      <p:sp>
        <p:nvSpPr>
          <p:cNvPr id="5" name="Footer Placeholder 4"/>
          <p:cNvSpPr>
            <a:spLocks noGrp="1"/>
          </p:cNvSpPr>
          <p:nvPr>
            <p:ph type="ftr" sz="quarter" idx="11"/>
          </p:nvPr>
        </p:nvSpPr>
        <p:spPr/>
        <p:txBody>
          <a:bodyPr/>
          <a:lstStyle/>
          <a:p>
            <a:endParaRPr kumimoji="1" lang="ja-JP" altLang="en-US">
              <a:solidFill>
                <a:srgbClr val="ACCBF9"/>
              </a:solidFill>
            </a:endParaRPr>
          </a:p>
        </p:txBody>
      </p:sp>
      <p:sp>
        <p:nvSpPr>
          <p:cNvPr id="6" name="Slide Number Placeholder 5"/>
          <p:cNvSpPr>
            <a:spLocks noGrp="1"/>
          </p:cNvSpPr>
          <p:nvPr>
            <p:ph type="sldNum" sz="quarter" idx="12"/>
          </p:nvPr>
        </p:nvSpPr>
        <p:spPr/>
        <p:txBody>
          <a:bodyPr/>
          <a:lstStyle/>
          <a:p>
            <a:fld id="{655A247F-76ED-4E44-9138-CC64D631A314}" type="slidenum">
              <a:rPr kumimoji="1" lang="ja-JP" altLang="en-US" smtClean="0">
                <a:solidFill>
                  <a:srgbClr val="ACCBF9"/>
                </a:solidFill>
              </a:rPr>
              <a:pPr/>
              <a:t>‹#›</a:t>
            </a:fld>
            <a:endParaRPr kumimoji="1" lang="ja-JP" altLang="en-US">
              <a:solidFill>
                <a:srgbClr val="ACCBF9"/>
              </a:solidFill>
            </a:endParaRPr>
          </a:p>
        </p:txBody>
      </p:sp>
    </p:spTree>
    <p:extLst>
      <p:ext uri="{BB962C8B-B14F-4D97-AF65-F5344CB8AC3E}">
        <p14:creationId xmlns:p14="http://schemas.microsoft.com/office/powerpoint/2010/main" val="4023574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pPr defTabSz="914296"/>
            <a:fld id="{ECEA40E7-F693-4671-A58C-2B27C92B84E6}" type="datetimeFigureOut">
              <a:rPr kumimoji="1" lang="ja-JP" altLang="en-US" smtClean="0">
                <a:solidFill>
                  <a:srgbClr val="242852"/>
                </a:solidFill>
              </a:rPr>
              <a:pPr defTabSz="914296"/>
              <a:t>2017/2/28</a:t>
            </a:fld>
            <a:endParaRPr kumimoji="1" lang="ja-JP" altLang="en-US">
              <a:solidFill>
                <a:srgbClr val="242852"/>
              </a:solidFill>
            </a:endParaRPr>
          </a:p>
        </p:txBody>
      </p:sp>
      <p:sp>
        <p:nvSpPr>
          <p:cNvPr id="5" name="Footer Placeholder 4"/>
          <p:cNvSpPr>
            <a:spLocks noGrp="1"/>
          </p:cNvSpPr>
          <p:nvPr>
            <p:ph type="ftr" sz="quarter" idx="11"/>
          </p:nvPr>
        </p:nvSpPr>
        <p:spPr/>
        <p:txBody>
          <a:bodyPr/>
          <a:lstStyle/>
          <a:p>
            <a:pPr defTabSz="914296"/>
            <a:endParaRPr kumimoji="1" lang="ja-JP" altLang="en-US">
              <a:solidFill>
                <a:srgbClr val="242852"/>
              </a:solidFill>
            </a:endParaRPr>
          </a:p>
        </p:txBody>
      </p:sp>
      <p:sp>
        <p:nvSpPr>
          <p:cNvPr id="6" name="Slide Number Placeholder 5"/>
          <p:cNvSpPr>
            <a:spLocks noGrp="1"/>
          </p:cNvSpPr>
          <p:nvPr>
            <p:ph type="sldNum" sz="quarter" idx="12"/>
          </p:nvPr>
        </p:nvSpPr>
        <p:spPr/>
        <p:txBody>
          <a:bodyPr/>
          <a:lstStyle/>
          <a:p>
            <a:pPr defTabSz="914296"/>
            <a:fld id="{655A247F-76ED-4E44-9138-CC64D631A314}" type="slidenum">
              <a:rPr kumimoji="1" lang="ja-JP" altLang="en-US" smtClean="0"/>
              <a:pPr defTabSz="914296"/>
              <a:t>‹#›</a:t>
            </a:fld>
            <a:endParaRPr kumimoji="1" lang="ja-JP" altLang="en-US"/>
          </a:p>
        </p:txBody>
      </p:sp>
    </p:spTree>
    <p:extLst>
      <p:ext uri="{BB962C8B-B14F-4D97-AF65-F5344CB8AC3E}">
        <p14:creationId xmlns:p14="http://schemas.microsoft.com/office/powerpoint/2010/main" val="2504846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pPr defTabSz="914296"/>
            <a:fld id="{ECEA40E7-F693-4671-A58C-2B27C92B84E6}" type="datetimeFigureOut">
              <a:rPr kumimoji="1" lang="ja-JP" altLang="en-US" smtClean="0">
                <a:solidFill>
                  <a:srgbClr val="242852"/>
                </a:solidFill>
              </a:rPr>
              <a:pPr defTabSz="914296"/>
              <a:t>2017/2/28</a:t>
            </a:fld>
            <a:endParaRPr kumimoji="1" lang="ja-JP" altLang="en-US">
              <a:solidFill>
                <a:srgbClr val="242852"/>
              </a:solidFill>
            </a:endParaRPr>
          </a:p>
        </p:txBody>
      </p:sp>
      <p:sp>
        <p:nvSpPr>
          <p:cNvPr id="5" name="Footer Placeholder 4"/>
          <p:cNvSpPr>
            <a:spLocks noGrp="1"/>
          </p:cNvSpPr>
          <p:nvPr>
            <p:ph type="ftr" sz="quarter" idx="11"/>
          </p:nvPr>
        </p:nvSpPr>
        <p:spPr/>
        <p:txBody>
          <a:bodyPr/>
          <a:lstStyle/>
          <a:p>
            <a:pPr defTabSz="914296"/>
            <a:endParaRPr kumimoji="1" lang="ja-JP" altLang="en-US">
              <a:solidFill>
                <a:srgbClr val="242852"/>
              </a:solidFill>
            </a:endParaRPr>
          </a:p>
        </p:txBody>
      </p:sp>
      <p:sp>
        <p:nvSpPr>
          <p:cNvPr id="6" name="Slide Number Placeholder 5"/>
          <p:cNvSpPr>
            <a:spLocks noGrp="1"/>
          </p:cNvSpPr>
          <p:nvPr>
            <p:ph type="sldNum" sz="quarter" idx="12"/>
          </p:nvPr>
        </p:nvSpPr>
        <p:spPr/>
        <p:txBody>
          <a:bodyPr/>
          <a:lstStyle/>
          <a:p>
            <a:pPr defTabSz="914296"/>
            <a:fld id="{655A247F-76ED-4E44-9138-CC64D631A314}" type="slidenum">
              <a:rPr kumimoji="1" lang="ja-JP" altLang="en-US" smtClean="0"/>
              <a:pPr defTabSz="914296"/>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95804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pPr defTabSz="914296"/>
            <a:fld id="{ECEA40E7-F693-4671-A58C-2B27C92B84E6}" type="datetimeFigureOut">
              <a:rPr kumimoji="1" lang="ja-JP" altLang="en-US" smtClean="0">
                <a:solidFill>
                  <a:srgbClr val="242852"/>
                </a:solidFill>
              </a:rPr>
              <a:pPr defTabSz="914296"/>
              <a:t>2017/2/28</a:t>
            </a:fld>
            <a:endParaRPr kumimoji="1" lang="ja-JP" altLang="en-US">
              <a:solidFill>
                <a:srgbClr val="242852"/>
              </a:solidFill>
            </a:endParaRPr>
          </a:p>
        </p:txBody>
      </p:sp>
      <p:sp>
        <p:nvSpPr>
          <p:cNvPr id="5" name="Footer Placeholder 4"/>
          <p:cNvSpPr>
            <a:spLocks noGrp="1"/>
          </p:cNvSpPr>
          <p:nvPr>
            <p:ph type="ftr" sz="quarter" idx="11"/>
          </p:nvPr>
        </p:nvSpPr>
        <p:spPr/>
        <p:txBody>
          <a:bodyPr/>
          <a:lstStyle/>
          <a:p>
            <a:pPr defTabSz="914296"/>
            <a:endParaRPr kumimoji="1" lang="ja-JP" altLang="en-US">
              <a:solidFill>
                <a:srgbClr val="242852"/>
              </a:solidFill>
            </a:endParaRPr>
          </a:p>
        </p:txBody>
      </p:sp>
      <p:sp>
        <p:nvSpPr>
          <p:cNvPr id="6" name="Slide Number Placeholder 5"/>
          <p:cNvSpPr>
            <a:spLocks noGrp="1"/>
          </p:cNvSpPr>
          <p:nvPr>
            <p:ph type="sldNum" sz="quarter" idx="12"/>
          </p:nvPr>
        </p:nvSpPr>
        <p:spPr/>
        <p:txBody>
          <a:bodyPr/>
          <a:lstStyle/>
          <a:p>
            <a:pPr defTabSz="914296"/>
            <a:fld id="{655A247F-76ED-4E44-9138-CC64D631A314}" type="slidenum">
              <a:rPr kumimoji="1" lang="ja-JP" altLang="en-US" smtClean="0"/>
              <a:pPr defTabSz="914296"/>
              <a:t>‹#›</a:t>
            </a:fld>
            <a:endParaRPr kumimoji="1" lang="ja-JP" altLang="en-US"/>
          </a:p>
        </p:txBody>
      </p:sp>
    </p:spTree>
    <p:extLst>
      <p:ext uri="{BB962C8B-B14F-4D97-AF65-F5344CB8AC3E}">
        <p14:creationId xmlns:p14="http://schemas.microsoft.com/office/powerpoint/2010/main" val="42850856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pPr defTabSz="914296"/>
            <a:fld id="{ECEA40E7-F693-4671-A58C-2B27C92B84E6}" type="datetimeFigureOut">
              <a:rPr kumimoji="1" lang="ja-JP" altLang="en-US" smtClean="0">
                <a:solidFill>
                  <a:srgbClr val="242852"/>
                </a:solidFill>
              </a:rPr>
              <a:pPr defTabSz="914296"/>
              <a:t>2017/2/28</a:t>
            </a:fld>
            <a:endParaRPr kumimoji="1" lang="ja-JP" altLang="en-US">
              <a:solidFill>
                <a:srgbClr val="242852"/>
              </a:solidFill>
            </a:endParaRPr>
          </a:p>
        </p:txBody>
      </p:sp>
      <p:sp>
        <p:nvSpPr>
          <p:cNvPr id="5" name="Footer Placeholder 4"/>
          <p:cNvSpPr>
            <a:spLocks noGrp="1"/>
          </p:cNvSpPr>
          <p:nvPr>
            <p:ph type="ftr" sz="quarter" idx="11"/>
          </p:nvPr>
        </p:nvSpPr>
        <p:spPr/>
        <p:txBody>
          <a:bodyPr/>
          <a:lstStyle/>
          <a:p>
            <a:pPr defTabSz="914296"/>
            <a:endParaRPr kumimoji="1" lang="ja-JP" altLang="en-US">
              <a:solidFill>
                <a:srgbClr val="242852"/>
              </a:solidFill>
            </a:endParaRPr>
          </a:p>
        </p:txBody>
      </p:sp>
      <p:sp>
        <p:nvSpPr>
          <p:cNvPr id="6" name="Slide Number Placeholder 5"/>
          <p:cNvSpPr>
            <a:spLocks noGrp="1"/>
          </p:cNvSpPr>
          <p:nvPr>
            <p:ph type="sldNum" sz="quarter" idx="12"/>
          </p:nvPr>
        </p:nvSpPr>
        <p:spPr/>
        <p:txBody>
          <a:bodyPr/>
          <a:lstStyle/>
          <a:p>
            <a:pPr defTabSz="914296"/>
            <a:fld id="{655A247F-76ED-4E44-9138-CC64D631A314}" type="slidenum">
              <a:rPr kumimoji="1" lang="ja-JP" altLang="en-US" smtClean="0"/>
              <a:pPr defTabSz="914296"/>
              <a:t>‹#›</a:t>
            </a:fld>
            <a:endParaRPr kumimoji="1" lang="ja-JP" alt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227585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pPr defTabSz="914296"/>
            <a:fld id="{ECEA40E7-F693-4671-A58C-2B27C92B84E6}" type="datetimeFigureOut">
              <a:rPr kumimoji="1" lang="ja-JP" altLang="en-US" smtClean="0">
                <a:solidFill>
                  <a:srgbClr val="242852"/>
                </a:solidFill>
              </a:rPr>
              <a:pPr defTabSz="914296"/>
              <a:t>2017/2/28</a:t>
            </a:fld>
            <a:endParaRPr kumimoji="1" lang="ja-JP" altLang="en-US">
              <a:solidFill>
                <a:srgbClr val="242852"/>
              </a:solidFill>
            </a:endParaRPr>
          </a:p>
        </p:txBody>
      </p:sp>
      <p:sp>
        <p:nvSpPr>
          <p:cNvPr id="5" name="Footer Placeholder 4"/>
          <p:cNvSpPr>
            <a:spLocks noGrp="1"/>
          </p:cNvSpPr>
          <p:nvPr>
            <p:ph type="ftr" sz="quarter" idx="11"/>
          </p:nvPr>
        </p:nvSpPr>
        <p:spPr/>
        <p:txBody>
          <a:bodyPr/>
          <a:lstStyle/>
          <a:p>
            <a:pPr defTabSz="914296"/>
            <a:endParaRPr kumimoji="1" lang="ja-JP" altLang="en-US">
              <a:solidFill>
                <a:srgbClr val="242852"/>
              </a:solidFill>
            </a:endParaRPr>
          </a:p>
        </p:txBody>
      </p:sp>
      <p:sp>
        <p:nvSpPr>
          <p:cNvPr id="6" name="Slide Number Placeholder 5"/>
          <p:cNvSpPr>
            <a:spLocks noGrp="1"/>
          </p:cNvSpPr>
          <p:nvPr>
            <p:ph type="sldNum" sz="quarter" idx="12"/>
          </p:nvPr>
        </p:nvSpPr>
        <p:spPr/>
        <p:txBody>
          <a:bodyPr/>
          <a:lstStyle/>
          <a:p>
            <a:pPr defTabSz="914296"/>
            <a:fld id="{655A247F-76ED-4E44-9138-CC64D631A314}" type="slidenum">
              <a:rPr kumimoji="1" lang="ja-JP" altLang="en-US" smtClean="0"/>
              <a:pPr defTabSz="914296"/>
              <a:t>‹#›</a:t>
            </a:fld>
            <a:endParaRPr kumimoji="1" lang="ja-JP" altLang="en-US"/>
          </a:p>
        </p:txBody>
      </p:sp>
    </p:spTree>
    <p:extLst>
      <p:ext uri="{BB962C8B-B14F-4D97-AF65-F5344CB8AC3E}">
        <p14:creationId xmlns:p14="http://schemas.microsoft.com/office/powerpoint/2010/main" val="31918203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CEA40E7-F693-4671-A58C-2B27C92B84E6}" type="datetimeFigureOut">
              <a:rPr kumimoji="1" lang="ja-JP" altLang="en-US" smtClean="0">
                <a:solidFill>
                  <a:srgbClr val="242852"/>
                </a:solidFill>
              </a:rPr>
              <a:pPr/>
              <a:t>2017/2/28</a:t>
            </a:fld>
            <a:endParaRPr kumimoji="1" lang="ja-JP" altLang="en-US">
              <a:solidFill>
                <a:srgbClr val="242852"/>
              </a:solidFill>
            </a:endParaRPr>
          </a:p>
        </p:txBody>
      </p:sp>
      <p:sp>
        <p:nvSpPr>
          <p:cNvPr id="5" name="Footer Placeholder 4"/>
          <p:cNvSpPr>
            <a:spLocks noGrp="1"/>
          </p:cNvSpPr>
          <p:nvPr>
            <p:ph type="ftr" sz="quarter" idx="11"/>
          </p:nvPr>
        </p:nvSpPr>
        <p:spPr/>
        <p:txBody>
          <a:bodyPr/>
          <a:lstStyle/>
          <a:p>
            <a:endParaRPr kumimoji="1" lang="ja-JP" altLang="en-US">
              <a:solidFill>
                <a:srgbClr val="242852"/>
              </a:solidFill>
            </a:endParaRPr>
          </a:p>
        </p:txBody>
      </p:sp>
      <p:sp>
        <p:nvSpPr>
          <p:cNvPr id="6" name="Slide Number Placeholder 5"/>
          <p:cNvSpPr>
            <a:spLocks noGrp="1"/>
          </p:cNvSpPr>
          <p:nvPr>
            <p:ph type="sldNum" sz="quarter" idx="12"/>
          </p:nvPr>
        </p:nvSpPr>
        <p:spPr/>
        <p:txBody>
          <a:bodyPr/>
          <a:lstStyle/>
          <a:p>
            <a:fld id="{655A247F-76ED-4E44-9138-CC64D631A314}" type="slidenum">
              <a:rPr kumimoji="1" lang="ja-JP" altLang="en-US" smtClean="0"/>
              <a:pPr/>
              <a:t>‹#›</a:t>
            </a:fld>
            <a:endParaRPr kumimoji="1" lang="ja-JP" altLang="en-US"/>
          </a:p>
        </p:txBody>
      </p:sp>
    </p:spTree>
    <p:extLst>
      <p:ext uri="{BB962C8B-B14F-4D97-AF65-F5344CB8AC3E}">
        <p14:creationId xmlns:p14="http://schemas.microsoft.com/office/powerpoint/2010/main" val="1620492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CEA40E7-F693-4671-A58C-2B27C92B84E6}" type="datetimeFigureOut">
              <a:rPr kumimoji="1" lang="ja-JP" altLang="en-US" smtClean="0">
                <a:solidFill>
                  <a:srgbClr val="242852"/>
                </a:solidFill>
              </a:rPr>
              <a:pPr/>
              <a:t>2017/2/28</a:t>
            </a:fld>
            <a:endParaRPr kumimoji="1" lang="ja-JP" altLang="en-US">
              <a:solidFill>
                <a:srgbClr val="242852"/>
              </a:solidFill>
            </a:endParaRPr>
          </a:p>
        </p:txBody>
      </p:sp>
      <p:sp>
        <p:nvSpPr>
          <p:cNvPr id="5" name="Footer Placeholder 4"/>
          <p:cNvSpPr>
            <a:spLocks noGrp="1"/>
          </p:cNvSpPr>
          <p:nvPr>
            <p:ph type="ftr" sz="quarter" idx="11"/>
          </p:nvPr>
        </p:nvSpPr>
        <p:spPr/>
        <p:txBody>
          <a:bodyPr/>
          <a:lstStyle/>
          <a:p>
            <a:endParaRPr kumimoji="1" lang="ja-JP" altLang="en-US">
              <a:solidFill>
                <a:srgbClr val="242852"/>
              </a:solidFill>
            </a:endParaRPr>
          </a:p>
        </p:txBody>
      </p:sp>
      <p:sp>
        <p:nvSpPr>
          <p:cNvPr id="6" name="Slide Number Placeholder 5"/>
          <p:cNvSpPr>
            <a:spLocks noGrp="1"/>
          </p:cNvSpPr>
          <p:nvPr>
            <p:ph type="sldNum" sz="quarter" idx="12"/>
          </p:nvPr>
        </p:nvSpPr>
        <p:spPr/>
        <p:txBody>
          <a:bodyPr/>
          <a:lstStyle/>
          <a:p>
            <a:fld id="{655A247F-76ED-4E44-9138-CC64D631A314}" type="slidenum">
              <a:rPr kumimoji="1" lang="ja-JP" altLang="en-US" smtClean="0"/>
              <a:pPr/>
              <a:t>‹#›</a:t>
            </a:fld>
            <a:endParaRPr kumimoji="1" lang="ja-JP" altLang="en-US"/>
          </a:p>
        </p:txBody>
      </p:sp>
    </p:spTree>
    <p:extLst>
      <p:ext uri="{BB962C8B-B14F-4D97-AF65-F5344CB8AC3E}">
        <p14:creationId xmlns:p14="http://schemas.microsoft.com/office/powerpoint/2010/main" val="2475706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CEA40E7-F693-4671-A58C-2B27C92B84E6}" type="datetimeFigureOut">
              <a:rPr kumimoji="1" lang="ja-JP" altLang="en-US" smtClean="0">
                <a:solidFill>
                  <a:srgbClr val="242852"/>
                </a:solidFill>
              </a:rPr>
              <a:pPr/>
              <a:t>2017/2/28</a:t>
            </a:fld>
            <a:endParaRPr kumimoji="1" lang="ja-JP" altLang="en-US">
              <a:solidFill>
                <a:srgbClr val="242852"/>
              </a:solidFill>
            </a:endParaRPr>
          </a:p>
        </p:txBody>
      </p:sp>
      <p:sp>
        <p:nvSpPr>
          <p:cNvPr id="5" name="Footer Placeholder 4"/>
          <p:cNvSpPr>
            <a:spLocks noGrp="1"/>
          </p:cNvSpPr>
          <p:nvPr>
            <p:ph type="ftr" sz="quarter" idx="11"/>
          </p:nvPr>
        </p:nvSpPr>
        <p:spPr/>
        <p:txBody>
          <a:bodyPr/>
          <a:lstStyle/>
          <a:p>
            <a:endParaRPr kumimoji="1" lang="ja-JP" altLang="en-US">
              <a:solidFill>
                <a:srgbClr val="242852"/>
              </a:solidFill>
            </a:endParaRPr>
          </a:p>
        </p:txBody>
      </p:sp>
      <p:sp>
        <p:nvSpPr>
          <p:cNvPr id="6" name="Slide Number Placeholder 5"/>
          <p:cNvSpPr>
            <a:spLocks noGrp="1"/>
          </p:cNvSpPr>
          <p:nvPr>
            <p:ph type="sldNum" sz="quarter" idx="12"/>
          </p:nvPr>
        </p:nvSpPr>
        <p:spPr/>
        <p:txBody>
          <a:bodyPr/>
          <a:lstStyle/>
          <a:p>
            <a:fld id="{655A247F-76ED-4E44-9138-CC64D631A314}" type="slidenum">
              <a:rPr kumimoji="1" lang="ja-JP" altLang="en-US" smtClean="0"/>
              <a:pPr/>
              <a:t>‹#›</a:t>
            </a:fld>
            <a:endParaRPr kumimoji="1" lang="ja-JP" altLang="en-US"/>
          </a:p>
        </p:txBody>
      </p:sp>
    </p:spTree>
    <p:extLst>
      <p:ext uri="{BB962C8B-B14F-4D97-AF65-F5344CB8AC3E}">
        <p14:creationId xmlns:p14="http://schemas.microsoft.com/office/powerpoint/2010/main" val="12856753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CEA40E7-F693-4671-A58C-2B27C92B84E6}" type="datetimeFigureOut">
              <a:rPr kumimoji="1" lang="ja-JP" altLang="en-US" smtClean="0">
                <a:solidFill>
                  <a:srgbClr val="242852"/>
                </a:solidFill>
              </a:rPr>
              <a:pPr/>
              <a:t>2017/2/28</a:t>
            </a:fld>
            <a:endParaRPr kumimoji="1" lang="ja-JP" altLang="en-US">
              <a:solidFill>
                <a:srgbClr val="242852"/>
              </a:solidFill>
            </a:endParaRPr>
          </a:p>
        </p:txBody>
      </p:sp>
      <p:sp>
        <p:nvSpPr>
          <p:cNvPr id="5" name="Footer Placeholder 4"/>
          <p:cNvSpPr>
            <a:spLocks noGrp="1"/>
          </p:cNvSpPr>
          <p:nvPr>
            <p:ph type="ftr" sz="quarter" idx="11"/>
          </p:nvPr>
        </p:nvSpPr>
        <p:spPr/>
        <p:txBody>
          <a:bodyPr/>
          <a:lstStyle/>
          <a:p>
            <a:endParaRPr kumimoji="1" lang="ja-JP" altLang="en-US">
              <a:solidFill>
                <a:srgbClr val="242852"/>
              </a:solidFill>
            </a:endParaRPr>
          </a:p>
        </p:txBody>
      </p:sp>
      <p:sp>
        <p:nvSpPr>
          <p:cNvPr id="6" name="Slide Number Placeholder 5"/>
          <p:cNvSpPr>
            <a:spLocks noGrp="1"/>
          </p:cNvSpPr>
          <p:nvPr>
            <p:ph type="sldNum" sz="quarter" idx="12"/>
          </p:nvPr>
        </p:nvSpPr>
        <p:spPr/>
        <p:txBody>
          <a:bodyPr/>
          <a:lstStyle/>
          <a:p>
            <a:fld id="{655A247F-76ED-4E44-9138-CC64D631A314}" type="slidenum">
              <a:rPr kumimoji="1" lang="ja-JP" altLang="en-US" smtClean="0"/>
              <a:pPr/>
              <a:t>‹#›</a:t>
            </a:fld>
            <a:endParaRPr kumimoji="1" lang="ja-JP" altLang="en-US"/>
          </a:p>
        </p:txBody>
      </p:sp>
    </p:spTree>
    <p:extLst>
      <p:ext uri="{BB962C8B-B14F-4D97-AF65-F5344CB8AC3E}">
        <p14:creationId xmlns:p14="http://schemas.microsoft.com/office/powerpoint/2010/main" val="3448804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CEA40E7-F693-4671-A58C-2B27C92B84E6}" type="datetimeFigureOut">
              <a:rPr kumimoji="1" lang="ja-JP" altLang="en-US" smtClean="0">
                <a:solidFill>
                  <a:srgbClr val="242852"/>
                </a:solidFill>
              </a:rPr>
              <a:pPr/>
              <a:t>2017/2/28</a:t>
            </a:fld>
            <a:endParaRPr kumimoji="1" lang="ja-JP" altLang="en-US">
              <a:solidFill>
                <a:srgbClr val="242852"/>
              </a:solidFill>
            </a:endParaRPr>
          </a:p>
        </p:txBody>
      </p:sp>
      <p:sp>
        <p:nvSpPr>
          <p:cNvPr id="6" name="Footer Placeholder 5"/>
          <p:cNvSpPr>
            <a:spLocks noGrp="1"/>
          </p:cNvSpPr>
          <p:nvPr>
            <p:ph type="ftr" sz="quarter" idx="11"/>
          </p:nvPr>
        </p:nvSpPr>
        <p:spPr/>
        <p:txBody>
          <a:bodyPr/>
          <a:lstStyle/>
          <a:p>
            <a:endParaRPr kumimoji="1" lang="ja-JP" altLang="en-US">
              <a:solidFill>
                <a:srgbClr val="242852"/>
              </a:solidFill>
            </a:endParaRPr>
          </a:p>
        </p:txBody>
      </p:sp>
      <p:sp>
        <p:nvSpPr>
          <p:cNvPr id="7" name="Slide Number Placeholder 6"/>
          <p:cNvSpPr>
            <a:spLocks noGrp="1"/>
          </p:cNvSpPr>
          <p:nvPr>
            <p:ph type="sldNum" sz="quarter" idx="12"/>
          </p:nvPr>
        </p:nvSpPr>
        <p:spPr/>
        <p:txBody>
          <a:bodyPr/>
          <a:lstStyle/>
          <a:p>
            <a:fld id="{655A247F-76ED-4E44-9138-CC64D631A314}" type="slidenum">
              <a:rPr kumimoji="1" lang="ja-JP" altLang="en-US" smtClean="0"/>
              <a:pPr/>
              <a:t>‹#›</a:t>
            </a:fld>
            <a:endParaRPr kumimoji="1" lang="ja-JP" altLang="en-US"/>
          </a:p>
        </p:txBody>
      </p:sp>
    </p:spTree>
    <p:extLst>
      <p:ext uri="{BB962C8B-B14F-4D97-AF65-F5344CB8AC3E}">
        <p14:creationId xmlns:p14="http://schemas.microsoft.com/office/powerpoint/2010/main" val="659989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CEA40E7-F693-4671-A58C-2B27C92B84E6}" type="datetimeFigureOut">
              <a:rPr kumimoji="1" lang="ja-JP" altLang="en-US" smtClean="0">
                <a:solidFill>
                  <a:srgbClr val="242852"/>
                </a:solidFill>
              </a:rPr>
              <a:pPr/>
              <a:t>2017/2/28</a:t>
            </a:fld>
            <a:endParaRPr kumimoji="1" lang="ja-JP" altLang="en-US">
              <a:solidFill>
                <a:srgbClr val="242852"/>
              </a:solidFill>
            </a:endParaRPr>
          </a:p>
        </p:txBody>
      </p:sp>
      <p:sp>
        <p:nvSpPr>
          <p:cNvPr id="8" name="Footer Placeholder 7"/>
          <p:cNvSpPr>
            <a:spLocks noGrp="1"/>
          </p:cNvSpPr>
          <p:nvPr>
            <p:ph type="ftr" sz="quarter" idx="11"/>
          </p:nvPr>
        </p:nvSpPr>
        <p:spPr/>
        <p:txBody>
          <a:bodyPr/>
          <a:lstStyle/>
          <a:p>
            <a:endParaRPr kumimoji="1" lang="ja-JP" altLang="en-US">
              <a:solidFill>
                <a:srgbClr val="242852"/>
              </a:solidFill>
            </a:endParaRPr>
          </a:p>
        </p:txBody>
      </p:sp>
      <p:sp>
        <p:nvSpPr>
          <p:cNvPr id="9" name="Slide Number Placeholder 8"/>
          <p:cNvSpPr>
            <a:spLocks noGrp="1"/>
          </p:cNvSpPr>
          <p:nvPr>
            <p:ph type="sldNum" sz="quarter" idx="12"/>
          </p:nvPr>
        </p:nvSpPr>
        <p:spPr/>
        <p:txBody>
          <a:bodyPr/>
          <a:lstStyle/>
          <a:p>
            <a:fld id="{655A247F-76ED-4E44-9138-CC64D631A314}" type="slidenum">
              <a:rPr kumimoji="1" lang="ja-JP" altLang="en-US" smtClean="0"/>
              <a:pPr/>
              <a:t>‹#›</a:t>
            </a:fld>
            <a:endParaRPr kumimoji="1" lang="ja-JP" altLang="en-US"/>
          </a:p>
        </p:txBody>
      </p:sp>
    </p:spTree>
    <p:extLst>
      <p:ext uri="{BB962C8B-B14F-4D97-AF65-F5344CB8AC3E}">
        <p14:creationId xmlns:p14="http://schemas.microsoft.com/office/powerpoint/2010/main" val="25308291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CEA40E7-F693-4671-A58C-2B27C92B84E6}" type="datetimeFigureOut">
              <a:rPr kumimoji="1" lang="ja-JP" altLang="en-US" smtClean="0">
                <a:solidFill>
                  <a:srgbClr val="242852"/>
                </a:solidFill>
              </a:rPr>
              <a:pPr/>
              <a:t>2017/2/28</a:t>
            </a:fld>
            <a:endParaRPr kumimoji="1" lang="ja-JP" altLang="en-US">
              <a:solidFill>
                <a:srgbClr val="242852"/>
              </a:solidFill>
            </a:endParaRPr>
          </a:p>
        </p:txBody>
      </p:sp>
      <p:sp>
        <p:nvSpPr>
          <p:cNvPr id="4" name="Footer Placeholder 3"/>
          <p:cNvSpPr>
            <a:spLocks noGrp="1"/>
          </p:cNvSpPr>
          <p:nvPr>
            <p:ph type="ftr" sz="quarter" idx="11"/>
          </p:nvPr>
        </p:nvSpPr>
        <p:spPr/>
        <p:txBody>
          <a:bodyPr/>
          <a:lstStyle/>
          <a:p>
            <a:endParaRPr kumimoji="1" lang="ja-JP" altLang="en-US">
              <a:solidFill>
                <a:srgbClr val="242852"/>
              </a:solidFill>
            </a:endParaRPr>
          </a:p>
        </p:txBody>
      </p:sp>
      <p:sp>
        <p:nvSpPr>
          <p:cNvPr id="5" name="Slide Number Placeholder 4"/>
          <p:cNvSpPr>
            <a:spLocks noGrp="1"/>
          </p:cNvSpPr>
          <p:nvPr>
            <p:ph type="sldNum" sz="quarter" idx="12"/>
          </p:nvPr>
        </p:nvSpPr>
        <p:spPr/>
        <p:txBody>
          <a:bodyPr/>
          <a:lstStyle/>
          <a:p>
            <a:fld id="{655A247F-76ED-4E44-9138-CC64D631A314}" type="slidenum">
              <a:rPr kumimoji="1" lang="ja-JP" altLang="en-US" smtClean="0"/>
              <a:pPr/>
              <a:t>‹#›</a:t>
            </a:fld>
            <a:endParaRPr kumimoji="1" lang="ja-JP" altLang="en-US"/>
          </a:p>
        </p:txBody>
      </p:sp>
    </p:spTree>
    <p:extLst>
      <p:ext uri="{BB962C8B-B14F-4D97-AF65-F5344CB8AC3E}">
        <p14:creationId xmlns:p14="http://schemas.microsoft.com/office/powerpoint/2010/main" val="28116658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EA40E7-F693-4671-A58C-2B27C92B84E6}" type="datetimeFigureOut">
              <a:rPr kumimoji="1" lang="ja-JP" altLang="en-US" smtClean="0">
                <a:solidFill>
                  <a:srgbClr val="242852"/>
                </a:solidFill>
              </a:rPr>
              <a:pPr/>
              <a:t>2017/2/28</a:t>
            </a:fld>
            <a:endParaRPr kumimoji="1" lang="ja-JP" altLang="en-US">
              <a:solidFill>
                <a:srgbClr val="242852"/>
              </a:solidFill>
            </a:endParaRPr>
          </a:p>
        </p:txBody>
      </p:sp>
      <p:sp>
        <p:nvSpPr>
          <p:cNvPr id="3" name="Footer Placeholder 2"/>
          <p:cNvSpPr>
            <a:spLocks noGrp="1"/>
          </p:cNvSpPr>
          <p:nvPr>
            <p:ph type="ftr" sz="quarter" idx="11"/>
          </p:nvPr>
        </p:nvSpPr>
        <p:spPr/>
        <p:txBody>
          <a:bodyPr/>
          <a:lstStyle/>
          <a:p>
            <a:endParaRPr kumimoji="1" lang="ja-JP" altLang="en-US">
              <a:solidFill>
                <a:srgbClr val="242852"/>
              </a:solidFill>
            </a:endParaRPr>
          </a:p>
        </p:txBody>
      </p:sp>
      <p:sp>
        <p:nvSpPr>
          <p:cNvPr id="4" name="Slide Number Placeholder 3"/>
          <p:cNvSpPr>
            <a:spLocks noGrp="1"/>
          </p:cNvSpPr>
          <p:nvPr>
            <p:ph type="sldNum" sz="quarter" idx="12"/>
          </p:nvPr>
        </p:nvSpPr>
        <p:spPr/>
        <p:txBody>
          <a:bodyPr/>
          <a:lstStyle/>
          <a:p>
            <a:fld id="{655A247F-76ED-4E44-9138-CC64D631A314}" type="slidenum">
              <a:rPr kumimoji="1" lang="ja-JP" altLang="en-US" smtClean="0">
                <a:solidFill>
                  <a:srgbClr val="242852"/>
                </a:solidFill>
              </a:rPr>
              <a:pPr/>
              <a:t>‹#›</a:t>
            </a:fld>
            <a:endParaRPr kumimoji="1" lang="ja-JP" altLang="en-US">
              <a:solidFill>
                <a:srgbClr val="242852"/>
              </a:solidFill>
            </a:endParaRPr>
          </a:p>
        </p:txBody>
      </p:sp>
    </p:spTree>
    <p:extLst>
      <p:ext uri="{BB962C8B-B14F-4D97-AF65-F5344CB8AC3E}">
        <p14:creationId xmlns:p14="http://schemas.microsoft.com/office/powerpoint/2010/main" val="11908167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CEA40E7-F693-4671-A58C-2B27C92B84E6}" type="datetimeFigureOut">
              <a:rPr kumimoji="1" lang="ja-JP" altLang="en-US" smtClean="0">
                <a:solidFill>
                  <a:srgbClr val="242852"/>
                </a:solidFill>
              </a:rPr>
              <a:pPr/>
              <a:t>2017/2/28</a:t>
            </a:fld>
            <a:endParaRPr kumimoji="1" lang="ja-JP" altLang="en-US">
              <a:solidFill>
                <a:srgbClr val="242852"/>
              </a:solidFill>
            </a:endParaRPr>
          </a:p>
        </p:txBody>
      </p:sp>
      <p:sp>
        <p:nvSpPr>
          <p:cNvPr id="6" name="Footer Placeholder 5"/>
          <p:cNvSpPr>
            <a:spLocks noGrp="1"/>
          </p:cNvSpPr>
          <p:nvPr>
            <p:ph type="ftr" sz="quarter" idx="11"/>
          </p:nvPr>
        </p:nvSpPr>
        <p:spPr/>
        <p:txBody>
          <a:bodyPr/>
          <a:lstStyle/>
          <a:p>
            <a:endParaRPr kumimoji="1" lang="ja-JP" altLang="en-US">
              <a:solidFill>
                <a:srgbClr val="242852"/>
              </a:solidFill>
            </a:endParaRPr>
          </a:p>
        </p:txBody>
      </p:sp>
      <p:sp>
        <p:nvSpPr>
          <p:cNvPr id="7" name="Slide Number Placeholder 6"/>
          <p:cNvSpPr>
            <a:spLocks noGrp="1"/>
          </p:cNvSpPr>
          <p:nvPr>
            <p:ph type="sldNum" sz="quarter" idx="12"/>
          </p:nvPr>
        </p:nvSpPr>
        <p:spPr/>
        <p:txBody>
          <a:bodyPr/>
          <a:lstStyle/>
          <a:p>
            <a:fld id="{655A247F-76ED-4E44-9138-CC64D631A314}" type="slidenum">
              <a:rPr kumimoji="1" lang="ja-JP" altLang="en-US" smtClean="0"/>
              <a:pPr/>
              <a:t>‹#›</a:t>
            </a:fld>
            <a:endParaRPr kumimoji="1" lang="ja-JP" altLang="en-US"/>
          </a:p>
        </p:txBody>
      </p:sp>
    </p:spTree>
    <p:extLst>
      <p:ext uri="{BB962C8B-B14F-4D97-AF65-F5344CB8AC3E}">
        <p14:creationId xmlns:p14="http://schemas.microsoft.com/office/powerpoint/2010/main" val="5255511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CEA40E7-F693-4671-A58C-2B27C92B84E6}" type="datetimeFigureOut">
              <a:rPr kumimoji="1" lang="ja-JP" altLang="en-US" smtClean="0">
                <a:solidFill>
                  <a:srgbClr val="242852"/>
                </a:solidFill>
              </a:rPr>
              <a:pPr/>
              <a:t>2017/2/28</a:t>
            </a:fld>
            <a:endParaRPr kumimoji="1" lang="ja-JP" altLang="en-US">
              <a:solidFill>
                <a:srgbClr val="242852"/>
              </a:solidFill>
            </a:endParaRPr>
          </a:p>
        </p:txBody>
      </p:sp>
      <p:sp>
        <p:nvSpPr>
          <p:cNvPr id="6" name="Footer Placeholder 5"/>
          <p:cNvSpPr>
            <a:spLocks noGrp="1"/>
          </p:cNvSpPr>
          <p:nvPr>
            <p:ph type="ftr" sz="quarter" idx="11"/>
          </p:nvPr>
        </p:nvSpPr>
        <p:spPr/>
        <p:txBody>
          <a:bodyPr/>
          <a:lstStyle/>
          <a:p>
            <a:endParaRPr kumimoji="1" lang="ja-JP" altLang="en-US">
              <a:solidFill>
                <a:srgbClr val="242852"/>
              </a:solidFill>
            </a:endParaRPr>
          </a:p>
        </p:txBody>
      </p:sp>
      <p:sp>
        <p:nvSpPr>
          <p:cNvPr id="7" name="Slide Number Placeholder 6"/>
          <p:cNvSpPr>
            <a:spLocks noGrp="1"/>
          </p:cNvSpPr>
          <p:nvPr>
            <p:ph type="sldNum" sz="quarter" idx="12"/>
          </p:nvPr>
        </p:nvSpPr>
        <p:spPr/>
        <p:txBody>
          <a:bodyPr/>
          <a:lstStyle/>
          <a:p>
            <a:fld id="{655A247F-76ED-4E44-9138-CC64D631A314}" type="slidenum">
              <a:rPr kumimoji="1" lang="ja-JP" altLang="en-US" smtClean="0"/>
              <a:pPr/>
              <a:t>‹#›</a:t>
            </a:fld>
            <a:endParaRPr kumimoji="1" lang="ja-JP" altLang="en-US"/>
          </a:p>
        </p:txBody>
      </p:sp>
    </p:spTree>
    <p:extLst>
      <p:ext uri="{BB962C8B-B14F-4D97-AF65-F5344CB8AC3E}">
        <p14:creationId xmlns:p14="http://schemas.microsoft.com/office/powerpoint/2010/main" val="15799324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914296"/>
            <a:fld id="{ECEA40E7-F693-4671-A58C-2B27C92B84E6}" type="datetimeFigureOut">
              <a:rPr kumimoji="1" lang="ja-JP" altLang="en-US" smtClean="0">
                <a:solidFill>
                  <a:srgbClr val="242852"/>
                </a:solidFill>
              </a:rPr>
              <a:pPr defTabSz="914296"/>
              <a:t>2017/2/28</a:t>
            </a:fld>
            <a:endParaRPr kumimoji="1" lang="ja-JP" altLang="en-US">
              <a:solidFill>
                <a:srgbClr val="242852"/>
              </a:solidFill>
            </a:endParaRPr>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914296"/>
            <a:endParaRPr kumimoji="1" lang="ja-JP" altLang="en-US">
              <a:solidFill>
                <a:srgbClr val="242852"/>
              </a:solidFill>
            </a:endParaRPr>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defTabSz="914296"/>
            <a:fld id="{655A247F-76ED-4E44-9138-CC64D631A314}" type="slidenum">
              <a:rPr kumimoji="1" lang="ja-JP" altLang="en-US" smtClean="0"/>
              <a:pPr defTabSz="914296"/>
              <a:t>‹#›</a:t>
            </a:fld>
            <a:endParaRPr kumimoji="1" lang="ja-JP" altLang="en-US"/>
          </a:p>
        </p:txBody>
      </p:sp>
    </p:spTree>
    <p:extLst>
      <p:ext uri="{BB962C8B-B14F-4D97-AF65-F5344CB8AC3E}">
        <p14:creationId xmlns:p14="http://schemas.microsoft.com/office/powerpoint/2010/main" val="11090839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8" Type="http://schemas.openxmlformats.org/officeDocument/2006/relationships/diagramData" Target="../diagrams/data8.xml"/><Relationship Id="rId13" Type="http://schemas.openxmlformats.org/officeDocument/2006/relationships/image" Target="../media/image6.png"/><Relationship Id="rId3" Type="http://schemas.openxmlformats.org/officeDocument/2006/relationships/diagramData" Target="../diagrams/data7.xml"/><Relationship Id="rId7" Type="http://schemas.microsoft.com/office/2007/relationships/diagramDrawing" Target="../diagrams/drawing7.xml"/><Relationship Id="rId12" Type="http://schemas.microsoft.com/office/2007/relationships/diagramDrawing" Target="../diagrams/drawing8.xml"/><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diagramColors" Target="../diagrams/colors7.xml"/><Relationship Id="rId11" Type="http://schemas.openxmlformats.org/officeDocument/2006/relationships/diagramColors" Target="../diagrams/colors8.xml"/><Relationship Id="rId5" Type="http://schemas.openxmlformats.org/officeDocument/2006/relationships/diagramQuickStyle" Target="../diagrams/quickStyle7.xml"/><Relationship Id="rId10" Type="http://schemas.openxmlformats.org/officeDocument/2006/relationships/diagramQuickStyle" Target="../diagrams/quickStyle8.xml"/><Relationship Id="rId4" Type="http://schemas.openxmlformats.org/officeDocument/2006/relationships/diagramLayout" Target="../diagrams/layout7.xml"/><Relationship Id="rId9" Type="http://schemas.openxmlformats.org/officeDocument/2006/relationships/diagramLayout" Target="../diagrams/layout8.xml"/></Relationships>
</file>

<file path=ppt/slides/_rels/slide12.xml.rels><?xml version="1.0" encoding="UTF-8" standalone="yes"?>
<Relationships xmlns="http://schemas.openxmlformats.org/package/2006/relationships"><Relationship Id="rId8" Type="http://schemas.openxmlformats.org/officeDocument/2006/relationships/diagramData" Target="../diagrams/data10.xml"/><Relationship Id="rId3" Type="http://schemas.openxmlformats.org/officeDocument/2006/relationships/diagramData" Target="../diagrams/data9.xml"/><Relationship Id="rId7" Type="http://schemas.microsoft.com/office/2007/relationships/diagramDrawing" Target="../diagrams/drawing9.xml"/><Relationship Id="rId12" Type="http://schemas.microsoft.com/office/2007/relationships/diagramDrawing" Target="../diagrams/drawing10.xm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diagramColors" Target="../diagrams/colors9.xml"/><Relationship Id="rId11" Type="http://schemas.openxmlformats.org/officeDocument/2006/relationships/diagramColors" Target="../diagrams/colors10.xml"/><Relationship Id="rId5" Type="http://schemas.openxmlformats.org/officeDocument/2006/relationships/diagramQuickStyle" Target="../diagrams/quickStyle9.xml"/><Relationship Id="rId10" Type="http://schemas.openxmlformats.org/officeDocument/2006/relationships/diagramQuickStyle" Target="../diagrams/quickStyle10.xml"/><Relationship Id="rId4" Type="http://schemas.openxmlformats.org/officeDocument/2006/relationships/diagramLayout" Target="../diagrams/layout9.xml"/><Relationship Id="rId9" Type="http://schemas.openxmlformats.org/officeDocument/2006/relationships/diagramLayout" Target="../diagrams/layout10.xml"/></Relationships>
</file>

<file path=ppt/slides/_rels/slide13.xml.rels><?xml version="1.0" encoding="UTF-8" standalone="yes"?>
<Relationships xmlns="http://schemas.openxmlformats.org/package/2006/relationships"><Relationship Id="rId8" Type="http://schemas.microsoft.com/office/2007/relationships/diagramDrawing" Target="../diagrams/drawing11.xml"/><Relationship Id="rId3" Type="http://schemas.openxmlformats.org/officeDocument/2006/relationships/image" Target="../media/image7.png"/><Relationship Id="rId7" Type="http://schemas.openxmlformats.org/officeDocument/2006/relationships/diagramColors" Target="../diagrams/colors11.xml"/><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diagramQuickStyle" Target="../diagrams/quickStyle11.xml"/><Relationship Id="rId5" Type="http://schemas.openxmlformats.org/officeDocument/2006/relationships/diagramLayout" Target="../diagrams/layout11.xml"/><Relationship Id="rId4" Type="http://schemas.openxmlformats.org/officeDocument/2006/relationships/diagramData" Target="../diagrams/data11.xml"/></Relationships>
</file>

<file path=ppt/slides/_rels/slide14.xml.rels><?xml version="1.0" encoding="UTF-8" standalone="yes"?>
<Relationships xmlns="http://schemas.openxmlformats.org/package/2006/relationships"><Relationship Id="rId8" Type="http://schemas.openxmlformats.org/officeDocument/2006/relationships/diagramData" Target="../diagrams/data13.xml"/><Relationship Id="rId13" Type="http://schemas.openxmlformats.org/officeDocument/2006/relationships/image" Target="../media/image8.jpeg"/><Relationship Id="rId3" Type="http://schemas.openxmlformats.org/officeDocument/2006/relationships/diagramData" Target="../diagrams/data12.xml"/><Relationship Id="rId7" Type="http://schemas.microsoft.com/office/2007/relationships/diagramDrawing" Target="../diagrams/drawing12.xml"/><Relationship Id="rId12" Type="http://schemas.microsoft.com/office/2007/relationships/diagramDrawing" Target="../diagrams/drawing13.xml"/><Relationship Id="rId2" Type="http://schemas.openxmlformats.org/officeDocument/2006/relationships/notesSlide" Target="../notesSlides/notesSlide14.xml"/><Relationship Id="rId1" Type="http://schemas.openxmlformats.org/officeDocument/2006/relationships/slideLayout" Target="../slideLayouts/slideLayout4.xml"/><Relationship Id="rId6" Type="http://schemas.openxmlformats.org/officeDocument/2006/relationships/diagramColors" Target="../diagrams/colors12.xml"/><Relationship Id="rId11" Type="http://schemas.openxmlformats.org/officeDocument/2006/relationships/diagramColors" Target="../diagrams/colors13.xml"/><Relationship Id="rId5" Type="http://schemas.openxmlformats.org/officeDocument/2006/relationships/diagramQuickStyle" Target="../diagrams/quickStyle12.xml"/><Relationship Id="rId10" Type="http://schemas.openxmlformats.org/officeDocument/2006/relationships/diagramQuickStyle" Target="../diagrams/quickStyle13.xml"/><Relationship Id="rId4" Type="http://schemas.openxmlformats.org/officeDocument/2006/relationships/diagramLayout" Target="../diagrams/layout12.xml"/><Relationship Id="rId9" Type="http://schemas.openxmlformats.org/officeDocument/2006/relationships/diagramLayout" Target="../diagrams/layout13.xml"/></Relationships>
</file>

<file path=ppt/slides/_rels/slide15.xml.rels><?xml version="1.0" encoding="UTF-8" standalone="yes"?>
<Relationships xmlns="http://schemas.openxmlformats.org/package/2006/relationships"><Relationship Id="rId8" Type="http://schemas.openxmlformats.org/officeDocument/2006/relationships/image" Target="../media/image8.jpeg"/><Relationship Id="rId13" Type="http://schemas.microsoft.com/office/2007/relationships/diagramDrawing" Target="../diagrams/drawing15.xml"/><Relationship Id="rId3" Type="http://schemas.openxmlformats.org/officeDocument/2006/relationships/diagramData" Target="../diagrams/data14.xml"/><Relationship Id="rId7" Type="http://schemas.microsoft.com/office/2007/relationships/diagramDrawing" Target="../diagrams/drawing14.xml"/><Relationship Id="rId12" Type="http://schemas.openxmlformats.org/officeDocument/2006/relationships/diagramColors" Target="../diagrams/colors15.xml"/><Relationship Id="rId2" Type="http://schemas.openxmlformats.org/officeDocument/2006/relationships/notesSlide" Target="../notesSlides/notesSlide15.xml"/><Relationship Id="rId1" Type="http://schemas.openxmlformats.org/officeDocument/2006/relationships/slideLayout" Target="../slideLayouts/slideLayout4.xml"/><Relationship Id="rId6" Type="http://schemas.openxmlformats.org/officeDocument/2006/relationships/diagramColors" Target="../diagrams/colors14.xml"/><Relationship Id="rId11" Type="http://schemas.openxmlformats.org/officeDocument/2006/relationships/diagramQuickStyle" Target="../diagrams/quickStyle15.xml"/><Relationship Id="rId5" Type="http://schemas.openxmlformats.org/officeDocument/2006/relationships/diagramQuickStyle" Target="../diagrams/quickStyle14.xml"/><Relationship Id="rId10" Type="http://schemas.openxmlformats.org/officeDocument/2006/relationships/diagramLayout" Target="../diagrams/layout15.xml"/><Relationship Id="rId4" Type="http://schemas.openxmlformats.org/officeDocument/2006/relationships/diagramLayout" Target="../diagrams/layout14.xml"/><Relationship Id="rId9" Type="http://schemas.openxmlformats.org/officeDocument/2006/relationships/diagramData" Target="../diagrams/data15.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16.xml"/><Relationship Id="rId1" Type="http://schemas.openxmlformats.org/officeDocument/2006/relationships/slideLayout" Target="../slideLayouts/slideLayout4.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17.xml.rels><?xml version="1.0" encoding="UTF-8" standalone="yes"?>
<Relationships xmlns="http://schemas.openxmlformats.org/package/2006/relationships"><Relationship Id="rId8" Type="http://schemas.openxmlformats.org/officeDocument/2006/relationships/diagramData" Target="../diagrams/data18.xml"/><Relationship Id="rId13" Type="http://schemas.openxmlformats.org/officeDocument/2006/relationships/image" Target="../media/image8.jpeg"/><Relationship Id="rId3" Type="http://schemas.openxmlformats.org/officeDocument/2006/relationships/diagramData" Target="../diagrams/data17.xml"/><Relationship Id="rId7" Type="http://schemas.microsoft.com/office/2007/relationships/diagramDrawing" Target="../diagrams/drawing17.xml"/><Relationship Id="rId12" Type="http://schemas.microsoft.com/office/2007/relationships/diagramDrawing" Target="../diagrams/drawing18.xml"/><Relationship Id="rId2" Type="http://schemas.openxmlformats.org/officeDocument/2006/relationships/notesSlide" Target="../notesSlides/notesSlide17.xml"/><Relationship Id="rId1" Type="http://schemas.openxmlformats.org/officeDocument/2006/relationships/slideLayout" Target="../slideLayouts/slideLayout4.xml"/><Relationship Id="rId6" Type="http://schemas.openxmlformats.org/officeDocument/2006/relationships/diagramColors" Target="../diagrams/colors17.xml"/><Relationship Id="rId11" Type="http://schemas.openxmlformats.org/officeDocument/2006/relationships/diagramColors" Target="../diagrams/colors18.xml"/><Relationship Id="rId5" Type="http://schemas.openxmlformats.org/officeDocument/2006/relationships/diagramQuickStyle" Target="../diagrams/quickStyle17.xml"/><Relationship Id="rId10" Type="http://schemas.openxmlformats.org/officeDocument/2006/relationships/diagramQuickStyle" Target="../diagrams/quickStyle18.xml"/><Relationship Id="rId4" Type="http://schemas.openxmlformats.org/officeDocument/2006/relationships/diagramLayout" Target="../diagrams/layout17.xml"/><Relationship Id="rId9" Type="http://schemas.openxmlformats.org/officeDocument/2006/relationships/diagramLayout" Target="../diagrams/layout18.xml"/><Relationship Id="rId14" Type="http://schemas.openxmlformats.org/officeDocument/2006/relationships/image" Target="../media/image9.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8" Type="http://schemas.microsoft.com/office/2007/relationships/diagramDrawing" Target="../diagrams/drawing2.xml"/><Relationship Id="rId13" Type="http://schemas.microsoft.com/office/2007/relationships/diagramDrawing" Target="../diagrams/drawing3.xml"/><Relationship Id="rId18" Type="http://schemas.microsoft.com/office/2007/relationships/diagramDrawing" Target="../diagrams/drawing4.xml"/><Relationship Id="rId3" Type="http://schemas.openxmlformats.org/officeDocument/2006/relationships/image" Target="../media/image3.png"/><Relationship Id="rId7" Type="http://schemas.openxmlformats.org/officeDocument/2006/relationships/diagramColors" Target="../diagrams/colors2.xml"/><Relationship Id="rId12" Type="http://schemas.openxmlformats.org/officeDocument/2006/relationships/diagramColors" Target="../diagrams/colors3.xml"/><Relationship Id="rId17" Type="http://schemas.openxmlformats.org/officeDocument/2006/relationships/diagramColors" Target="../diagrams/colors4.xml"/><Relationship Id="rId2" Type="http://schemas.openxmlformats.org/officeDocument/2006/relationships/notesSlide" Target="../notesSlides/notesSlide9.xml"/><Relationship Id="rId16" Type="http://schemas.openxmlformats.org/officeDocument/2006/relationships/diagramQuickStyle" Target="../diagrams/quickStyle4.xml"/><Relationship Id="rId1" Type="http://schemas.openxmlformats.org/officeDocument/2006/relationships/slideLayout" Target="../slideLayouts/slideLayout4.xml"/><Relationship Id="rId6" Type="http://schemas.openxmlformats.org/officeDocument/2006/relationships/diagramQuickStyle" Target="../diagrams/quickStyle2.xml"/><Relationship Id="rId11" Type="http://schemas.openxmlformats.org/officeDocument/2006/relationships/diagramQuickStyle" Target="../diagrams/quickStyle3.xml"/><Relationship Id="rId5" Type="http://schemas.openxmlformats.org/officeDocument/2006/relationships/diagramLayout" Target="../diagrams/layout2.xml"/><Relationship Id="rId15" Type="http://schemas.openxmlformats.org/officeDocument/2006/relationships/diagramLayout" Target="../diagrams/layout4.xml"/><Relationship Id="rId10" Type="http://schemas.openxmlformats.org/officeDocument/2006/relationships/diagramLayout" Target="../diagrams/layout3.xml"/><Relationship Id="rId4" Type="http://schemas.openxmlformats.org/officeDocument/2006/relationships/diagramData" Target="../diagrams/data2.xml"/><Relationship Id="rId9" Type="http://schemas.openxmlformats.org/officeDocument/2006/relationships/diagramData" Target="../diagrams/data3.xml"/><Relationship Id="rId14" Type="http://schemas.openxmlformats.org/officeDocument/2006/relationships/diagramData" Target="../diagrams/data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80314" y="1717945"/>
            <a:ext cx="6477000" cy="1828800"/>
          </a:xfrm>
        </p:spPr>
        <p:txBody>
          <a:bodyPr/>
          <a:lstStyle/>
          <a:p>
            <a:r>
              <a:rPr kumimoji="1" lang="en-US" altLang="ja-JP" b="1" dirty="0" smtClean="0"/>
              <a:t/>
            </a:r>
            <a:br>
              <a:rPr kumimoji="1" lang="en-US" altLang="ja-JP" b="1" dirty="0" smtClean="0"/>
            </a:br>
            <a:r>
              <a:rPr kumimoji="1" lang="ja-JP" altLang="en-US" b="1" dirty="0" smtClean="0"/>
              <a:t>肝臓の</a:t>
            </a:r>
            <a:r>
              <a:rPr lang="ja-JP" altLang="en-US" b="1" dirty="0" smtClean="0"/>
              <a:t>検査</a:t>
            </a:r>
            <a:r>
              <a:rPr lang="ja-JP" altLang="en-US" b="1" dirty="0"/>
              <a:t>について</a:t>
            </a:r>
            <a:endParaRPr kumimoji="1" lang="ja-JP" altLang="en-US" b="1" dirty="0"/>
          </a:p>
        </p:txBody>
      </p:sp>
      <p:sp>
        <p:nvSpPr>
          <p:cNvPr id="4" name="サブタイトル 3"/>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5401500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4982309" y="1266091"/>
            <a:ext cx="2778369" cy="5488368"/>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lstStyle/>
          <a:p>
            <a:r>
              <a:rPr kumimoji="1" lang="ja-JP" altLang="en-US" b="1" dirty="0" smtClean="0"/>
              <a:t>血液検</a:t>
            </a:r>
            <a:r>
              <a:rPr lang="ja-JP" altLang="en-US" b="1" dirty="0" smtClean="0"/>
              <a:t>査｜ウイルス検査</a:t>
            </a:r>
            <a:endParaRPr kumimoji="1" lang="ja-JP" altLang="en-US" b="1" dirty="0"/>
          </a:p>
        </p:txBody>
      </p:sp>
      <p:sp>
        <p:nvSpPr>
          <p:cNvPr id="3" name="コンテンツ プレースホルダー 2"/>
          <p:cNvSpPr>
            <a:spLocks noGrp="1"/>
          </p:cNvSpPr>
          <p:nvPr>
            <p:ph sz="half" idx="1"/>
          </p:nvPr>
        </p:nvSpPr>
        <p:spPr>
          <a:xfrm>
            <a:off x="609600" y="2181023"/>
            <a:ext cx="3886200" cy="1694545"/>
          </a:xfrm>
          <a:ln>
            <a:solidFill>
              <a:schemeClr val="accent1"/>
            </a:solidFill>
          </a:ln>
        </p:spPr>
        <p:txBody>
          <a:bodyPr>
            <a:normAutofit/>
          </a:bodyPr>
          <a:lstStyle/>
          <a:p>
            <a:pPr marL="0" indent="0">
              <a:buNone/>
            </a:pPr>
            <a:r>
              <a:rPr lang="ja-JP" altLang="en-US" sz="2000" b="1" dirty="0" smtClean="0">
                <a:solidFill>
                  <a:schemeClr val="accent6"/>
                </a:solidFill>
              </a:rPr>
              <a:t>現在</a:t>
            </a:r>
            <a:r>
              <a:rPr lang="ja-JP" altLang="en-US" sz="2000" b="1" dirty="0">
                <a:solidFill>
                  <a:schemeClr val="accent6"/>
                </a:solidFill>
              </a:rPr>
              <a:t>、</a:t>
            </a:r>
            <a:r>
              <a:rPr lang="en-US" altLang="ja-JP" sz="2000" b="1" dirty="0">
                <a:solidFill>
                  <a:schemeClr val="tx1"/>
                </a:solidFill>
              </a:rPr>
              <a:t>B</a:t>
            </a:r>
            <a:r>
              <a:rPr lang="ja-JP" altLang="en-US" sz="2000" b="1" dirty="0">
                <a:solidFill>
                  <a:schemeClr val="tx1"/>
                </a:solidFill>
              </a:rPr>
              <a:t>型肝炎ウイルス</a:t>
            </a:r>
            <a:r>
              <a:rPr lang="ja-JP" altLang="en-US" sz="2000" b="1" dirty="0"/>
              <a:t>に感染して</a:t>
            </a:r>
            <a:r>
              <a:rPr lang="ja-JP" altLang="en-US" sz="2000" b="1" dirty="0" smtClean="0"/>
              <a:t>いる</a:t>
            </a:r>
            <a:endParaRPr lang="en-US" altLang="ja-JP" sz="2000" b="1" dirty="0"/>
          </a:p>
        </p:txBody>
      </p:sp>
      <p:graphicFrame>
        <p:nvGraphicFramePr>
          <p:cNvPr id="5" name="図表 4"/>
          <p:cNvGraphicFramePr/>
          <p:nvPr>
            <p:extLst>
              <p:ext uri="{D42A27DB-BD31-4B8C-83A1-F6EECF244321}">
                <p14:modId xmlns:p14="http://schemas.microsoft.com/office/powerpoint/2010/main" val="1331766002"/>
              </p:ext>
            </p:extLst>
          </p:nvPr>
        </p:nvGraphicFramePr>
        <p:xfrm>
          <a:off x="675363" y="1554393"/>
          <a:ext cx="3756641" cy="4775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コンテンツ プレースホルダー 2"/>
          <p:cNvSpPr txBox="1">
            <a:spLocks/>
          </p:cNvSpPr>
          <p:nvPr/>
        </p:nvSpPr>
        <p:spPr>
          <a:xfrm>
            <a:off x="609600" y="4594664"/>
            <a:ext cx="3886200" cy="1878442"/>
          </a:xfrm>
          <a:prstGeom prst="rect">
            <a:avLst/>
          </a:prstGeom>
          <a:ln>
            <a:solidFill>
              <a:schemeClr val="accent1"/>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2000" b="1" dirty="0" smtClean="0">
                <a:solidFill>
                  <a:srgbClr val="FF0000"/>
                </a:solidFill>
              </a:rPr>
              <a:t>現在、</a:t>
            </a:r>
            <a:r>
              <a:rPr lang="en-US" altLang="ja-JP" sz="2000" b="1" dirty="0" smtClean="0"/>
              <a:t>C</a:t>
            </a:r>
            <a:r>
              <a:rPr lang="ja-JP" altLang="en-US" sz="2000" b="1" dirty="0" smtClean="0"/>
              <a:t>型肝炎ウイルスに感染している</a:t>
            </a:r>
            <a:endParaRPr lang="en-US" altLang="ja-JP" sz="2000" b="1" dirty="0" smtClean="0"/>
          </a:p>
          <a:p>
            <a:pPr marL="0" indent="0">
              <a:buFont typeface="Wingdings 3" charset="2"/>
              <a:buNone/>
            </a:pPr>
            <a:r>
              <a:rPr lang="ja-JP" altLang="en-US" sz="2000" b="1" dirty="0" smtClean="0"/>
              <a:t>または、</a:t>
            </a:r>
            <a:r>
              <a:rPr lang="ja-JP" altLang="en-US" sz="2000" b="1" dirty="0" smtClean="0">
                <a:solidFill>
                  <a:srgbClr val="FF0000"/>
                </a:solidFill>
              </a:rPr>
              <a:t>過去</a:t>
            </a:r>
            <a:r>
              <a:rPr lang="ja-JP" altLang="en-US" sz="2000" b="1" dirty="0" smtClean="0"/>
              <a:t>に</a:t>
            </a:r>
            <a:r>
              <a:rPr lang="en-US" altLang="ja-JP" sz="2000" b="1" dirty="0" smtClean="0"/>
              <a:t>C</a:t>
            </a:r>
            <a:r>
              <a:rPr lang="ja-JP" altLang="en-US" sz="2000" b="1" dirty="0" smtClean="0"/>
              <a:t>型肝炎ウイルスに感染したことがある</a:t>
            </a:r>
            <a:endParaRPr lang="ja-JP" altLang="en-US" sz="2000" b="1" dirty="0"/>
          </a:p>
        </p:txBody>
      </p:sp>
      <p:graphicFrame>
        <p:nvGraphicFramePr>
          <p:cNvPr id="14" name="図表 13"/>
          <p:cNvGraphicFramePr/>
          <p:nvPr>
            <p:extLst>
              <p:ext uri="{D42A27DB-BD31-4B8C-83A1-F6EECF244321}">
                <p14:modId xmlns:p14="http://schemas.microsoft.com/office/powerpoint/2010/main" val="3358979231"/>
              </p:ext>
            </p:extLst>
          </p:nvPr>
        </p:nvGraphicFramePr>
        <p:xfrm>
          <a:off x="649809" y="3972748"/>
          <a:ext cx="3861941" cy="47753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4" name="テキスト ボックス 3"/>
          <p:cNvSpPr txBox="1"/>
          <p:nvPr/>
        </p:nvSpPr>
        <p:spPr>
          <a:xfrm>
            <a:off x="5840959" y="1877601"/>
            <a:ext cx="1024639" cy="584775"/>
          </a:xfrm>
          <a:prstGeom prst="rect">
            <a:avLst/>
          </a:prstGeom>
          <a:noFill/>
        </p:spPr>
        <p:txBody>
          <a:bodyPr wrap="none" rtlCol="0">
            <a:spAutoFit/>
          </a:bodyPr>
          <a:lstStyle/>
          <a:p>
            <a:r>
              <a:rPr lang="en-US" altLang="ja-JP" sz="3200" dirty="0"/>
              <a:t>88</a:t>
            </a:r>
            <a:r>
              <a:rPr lang="ja-JP" altLang="en-US" sz="3200" dirty="0"/>
              <a:t>点</a:t>
            </a:r>
            <a:endParaRPr kumimoji="1" lang="ja-JP" altLang="en-US" sz="3200" dirty="0"/>
          </a:p>
        </p:txBody>
      </p:sp>
      <p:sp>
        <p:nvSpPr>
          <p:cNvPr id="6" name="テキスト ボックス 5"/>
          <p:cNvSpPr txBox="1"/>
          <p:nvPr/>
        </p:nvSpPr>
        <p:spPr>
          <a:xfrm>
            <a:off x="5733558" y="4156921"/>
            <a:ext cx="1239442" cy="584775"/>
          </a:xfrm>
          <a:prstGeom prst="rect">
            <a:avLst/>
          </a:prstGeom>
          <a:noFill/>
        </p:spPr>
        <p:txBody>
          <a:bodyPr wrap="none" rtlCol="0">
            <a:spAutoFit/>
          </a:bodyPr>
          <a:lstStyle/>
          <a:p>
            <a:r>
              <a:rPr lang="en-US" altLang="ja-JP" sz="3200" dirty="0"/>
              <a:t>116</a:t>
            </a:r>
            <a:r>
              <a:rPr lang="ja-JP" altLang="en-US" sz="3200" dirty="0"/>
              <a:t>点</a:t>
            </a:r>
            <a:endParaRPr kumimoji="1" lang="ja-JP" altLang="en-US" sz="3200" dirty="0"/>
          </a:p>
        </p:txBody>
      </p:sp>
      <p:sp>
        <p:nvSpPr>
          <p:cNvPr id="7" name="テキスト ボックス 6"/>
          <p:cNvSpPr txBox="1"/>
          <p:nvPr/>
        </p:nvSpPr>
        <p:spPr>
          <a:xfrm>
            <a:off x="5876224" y="2801817"/>
            <a:ext cx="954107" cy="1015663"/>
          </a:xfrm>
          <a:prstGeom prst="rect">
            <a:avLst/>
          </a:prstGeom>
          <a:noFill/>
        </p:spPr>
        <p:txBody>
          <a:bodyPr wrap="none" rtlCol="0">
            <a:spAutoFit/>
          </a:bodyPr>
          <a:lstStyle/>
          <a:p>
            <a:r>
              <a:rPr kumimoji="1" lang="ja-JP" altLang="en-US" sz="6000" dirty="0" smtClean="0"/>
              <a:t>＋</a:t>
            </a:r>
            <a:endParaRPr kumimoji="1" lang="ja-JP" altLang="en-US" sz="6000" dirty="0"/>
          </a:p>
        </p:txBody>
      </p:sp>
      <p:sp>
        <p:nvSpPr>
          <p:cNvPr id="12" name="テキスト ボックス 11"/>
          <p:cNvSpPr txBox="1"/>
          <p:nvPr/>
        </p:nvSpPr>
        <p:spPr>
          <a:xfrm>
            <a:off x="5270288" y="5420578"/>
            <a:ext cx="2165978" cy="1015663"/>
          </a:xfrm>
          <a:prstGeom prst="rect">
            <a:avLst/>
          </a:prstGeom>
          <a:solidFill>
            <a:srgbClr val="FFFF00"/>
          </a:solidFill>
        </p:spPr>
        <p:txBody>
          <a:bodyPr wrap="none" rtlCol="0">
            <a:spAutoFit/>
          </a:bodyPr>
          <a:lstStyle/>
          <a:p>
            <a:r>
              <a:rPr lang="en-US" altLang="ja-JP" sz="6000" dirty="0" smtClean="0"/>
              <a:t>204</a:t>
            </a:r>
            <a:r>
              <a:rPr lang="ja-JP" altLang="en-US" sz="6000" dirty="0" smtClean="0"/>
              <a:t>点</a:t>
            </a:r>
            <a:endParaRPr kumimoji="1" lang="ja-JP" altLang="en-US" sz="6000" dirty="0"/>
          </a:p>
        </p:txBody>
      </p:sp>
      <p:sp>
        <p:nvSpPr>
          <p:cNvPr id="8" name="テキスト ボックス 7"/>
          <p:cNvSpPr txBox="1"/>
          <p:nvPr/>
        </p:nvSpPr>
        <p:spPr>
          <a:xfrm>
            <a:off x="5561014" y="1354381"/>
            <a:ext cx="1620957" cy="523220"/>
          </a:xfrm>
          <a:prstGeom prst="rect">
            <a:avLst/>
          </a:prstGeom>
          <a:solidFill>
            <a:schemeClr val="bg1"/>
          </a:solidFill>
        </p:spPr>
        <p:txBody>
          <a:bodyPr wrap="none" rtlCol="0">
            <a:spAutoFit/>
          </a:bodyPr>
          <a:lstStyle/>
          <a:p>
            <a:r>
              <a:rPr kumimoji="1" lang="ja-JP" altLang="en-US" sz="2800" dirty="0" smtClean="0"/>
              <a:t>保険点数</a:t>
            </a:r>
            <a:endParaRPr kumimoji="1" lang="ja-JP" altLang="en-US" sz="2800" dirty="0"/>
          </a:p>
        </p:txBody>
      </p:sp>
    </p:spTree>
    <p:extLst>
      <p:ext uri="{BB962C8B-B14F-4D97-AF65-F5344CB8AC3E}">
        <p14:creationId xmlns:p14="http://schemas.microsoft.com/office/powerpoint/2010/main" val="42802838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1+#ppt_w/2"/>
                                          </p:val>
                                        </p:tav>
                                        <p:tav tm="100000">
                                          <p:val>
                                            <p:strVal val="#ppt_x"/>
                                          </p:val>
                                        </p:tav>
                                      </p:tavLst>
                                    </p:anim>
                                    <p:anim calcmode="lin" valueType="num">
                                      <p:cBhvr additive="base">
                                        <p:cTn id="8" dur="5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smtClean="0"/>
              <a:t>血液検</a:t>
            </a:r>
            <a:r>
              <a:rPr lang="ja-JP" altLang="en-US" b="1" dirty="0" smtClean="0"/>
              <a:t>査｜ウイルス検査</a:t>
            </a:r>
            <a:endParaRPr kumimoji="1" lang="ja-JP" altLang="en-US" b="1" dirty="0"/>
          </a:p>
        </p:txBody>
      </p:sp>
      <p:sp>
        <p:nvSpPr>
          <p:cNvPr id="3" name="コンテンツ プレースホルダー 2"/>
          <p:cNvSpPr>
            <a:spLocks noGrp="1"/>
          </p:cNvSpPr>
          <p:nvPr>
            <p:ph sz="half" idx="1"/>
          </p:nvPr>
        </p:nvSpPr>
        <p:spPr>
          <a:xfrm>
            <a:off x="609600" y="2181023"/>
            <a:ext cx="3886200" cy="1694545"/>
          </a:xfrm>
          <a:ln>
            <a:solidFill>
              <a:schemeClr val="accent1"/>
            </a:solidFill>
          </a:ln>
        </p:spPr>
        <p:txBody>
          <a:bodyPr>
            <a:normAutofit/>
          </a:bodyPr>
          <a:lstStyle/>
          <a:p>
            <a:pPr marL="0" indent="0">
              <a:buNone/>
            </a:pPr>
            <a:r>
              <a:rPr lang="ja-JP" altLang="en-US" sz="2000" b="1" dirty="0" smtClean="0">
                <a:solidFill>
                  <a:schemeClr val="accent6"/>
                </a:solidFill>
              </a:rPr>
              <a:t>現在</a:t>
            </a:r>
            <a:r>
              <a:rPr lang="ja-JP" altLang="en-US" sz="2000" b="1" dirty="0">
                <a:solidFill>
                  <a:schemeClr val="accent6"/>
                </a:solidFill>
              </a:rPr>
              <a:t>、</a:t>
            </a:r>
            <a:r>
              <a:rPr lang="en-US" altLang="ja-JP" sz="2000" b="1" dirty="0">
                <a:solidFill>
                  <a:schemeClr val="tx1"/>
                </a:solidFill>
              </a:rPr>
              <a:t>B</a:t>
            </a:r>
            <a:r>
              <a:rPr lang="ja-JP" altLang="en-US" sz="2000" b="1" dirty="0">
                <a:solidFill>
                  <a:schemeClr val="tx1"/>
                </a:solidFill>
              </a:rPr>
              <a:t>型肝炎ウイルス</a:t>
            </a:r>
            <a:r>
              <a:rPr lang="ja-JP" altLang="en-US" sz="2000" b="1" dirty="0"/>
              <a:t>に感染して</a:t>
            </a:r>
            <a:r>
              <a:rPr lang="ja-JP" altLang="en-US" sz="2000" b="1" dirty="0" smtClean="0"/>
              <a:t>いる</a:t>
            </a:r>
            <a:endParaRPr lang="en-US" altLang="ja-JP" sz="2000" b="1" dirty="0"/>
          </a:p>
        </p:txBody>
      </p:sp>
      <p:graphicFrame>
        <p:nvGraphicFramePr>
          <p:cNvPr id="5" name="図表 4"/>
          <p:cNvGraphicFramePr/>
          <p:nvPr>
            <p:extLst>
              <p:ext uri="{D42A27DB-BD31-4B8C-83A1-F6EECF244321}">
                <p14:modId xmlns:p14="http://schemas.microsoft.com/office/powerpoint/2010/main" val="4232504071"/>
              </p:ext>
            </p:extLst>
          </p:nvPr>
        </p:nvGraphicFramePr>
        <p:xfrm>
          <a:off x="675363" y="1554393"/>
          <a:ext cx="3756641" cy="4775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コンテンツ プレースホルダー 2"/>
          <p:cNvSpPr txBox="1">
            <a:spLocks/>
          </p:cNvSpPr>
          <p:nvPr/>
        </p:nvSpPr>
        <p:spPr>
          <a:xfrm>
            <a:off x="609600" y="4594664"/>
            <a:ext cx="3886200" cy="1878442"/>
          </a:xfrm>
          <a:prstGeom prst="rect">
            <a:avLst/>
          </a:prstGeom>
          <a:ln>
            <a:solidFill>
              <a:schemeClr val="accent1"/>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2000" b="1" dirty="0" smtClean="0">
                <a:solidFill>
                  <a:srgbClr val="FF0000"/>
                </a:solidFill>
              </a:rPr>
              <a:t>現在、</a:t>
            </a:r>
            <a:r>
              <a:rPr lang="en-US" altLang="ja-JP" sz="2000" b="1" dirty="0" smtClean="0"/>
              <a:t>C</a:t>
            </a:r>
            <a:r>
              <a:rPr lang="ja-JP" altLang="en-US" sz="2000" b="1" dirty="0" smtClean="0"/>
              <a:t>型肝炎ウイルスに感染している</a:t>
            </a:r>
            <a:endParaRPr lang="en-US" altLang="ja-JP" sz="2000" b="1" dirty="0" smtClean="0"/>
          </a:p>
          <a:p>
            <a:pPr marL="0" indent="0">
              <a:buFont typeface="Wingdings 3" charset="2"/>
              <a:buNone/>
            </a:pPr>
            <a:r>
              <a:rPr lang="ja-JP" altLang="en-US" sz="2000" b="1" dirty="0" smtClean="0"/>
              <a:t>または、</a:t>
            </a:r>
            <a:r>
              <a:rPr lang="ja-JP" altLang="en-US" sz="2000" b="1" dirty="0" smtClean="0">
                <a:solidFill>
                  <a:srgbClr val="FF0000"/>
                </a:solidFill>
              </a:rPr>
              <a:t>過去</a:t>
            </a:r>
            <a:r>
              <a:rPr lang="ja-JP" altLang="en-US" sz="2000" b="1" dirty="0" smtClean="0"/>
              <a:t>に</a:t>
            </a:r>
            <a:r>
              <a:rPr lang="en-US" altLang="ja-JP" sz="2000" b="1" dirty="0" smtClean="0"/>
              <a:t>C</a:t>
            </a:r>
            <a:r>
              <a:rPr lang="ja-JP" altLang="en-US" sz="2000" b="1" dirty="0" smtClean="0"/>
              <a:t>型肝炎ウイルスに感染したことがある</a:t>
            </a:r>
            <a:endParaRPr lang="ja-JP" altLang="en-US" sz="2000" b="1" dirty="0"/>
          </a:p>
        </p:txBody>
      </p:sp>
      <p:graphicFrame>
        <p:nvGraphicFramePr>
          <p:cNvPr id="14" name="図表 13"/>
          <p:cNvGraphicFramePr/>
          <p:nvPr>
            <p:extLst>
              <p:ext uri="{D42A27DB-BD31-4B8C-83A1-F6EECF244321}">
                <p14:modId xmlns:p14="http://schemas.microsoft.com/office/powerpoint/2010/main" val="1081624467"/>
              </p:ext>
            </p:extLst>
          </p:nvPr>
        </p:nvGraphicFramePr>
        <p:xfrm>
          <a:off x="649809" y="3972748"/>
          <a:ext cx="3861941" cy="47753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pic>
        <p:nvPicPr>
          <p:cNvPr id="7170" name="Picture 2" descr="研究・科学実験のイラスト（男性）"/>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835859" y="3028295"/>
            <a:ext cx="3810000" cy="3629025"/>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p:cNvSpPr txBox="1"/>
          <p:nvPr/>
        </p:nvSpPr>
        <p:spPr>
          <a:xfrm>
            <a:off x="5229539" y="1270000"/>
            <a:ext cx="3416320" cy="1754326"/>
          </a:xfrm>
          <a:prstGeom prst="rect">
            <a:avLst/>
          </a:prstGeom>
        </p:spPr>
        <p:style>
          <a:lnRef idx="1">
            <a:schemeClr val="accent5"/>
          </a:lnRef>
          <a:fillRef idx="2">
            <a:schemeClr val="accent5"/>
          </a:fillRef>
          <a:effectRef idx="1">
            <a:schemeClr val="accent5"/>
          </a:effectRef>
          <a:fontRef idx="minor">
            <a:schemeClr val="dk1"/>
          </a:fontRef>
        </p:style>
        <p:txBody>
          <a:bodyPr wrap="none" rtlCol="0">
            <a:spAutoFit/>
          </a:bodyPr>
          <a:lstStyle/>
          <a:p>
            <a:r>
              <a:rPr kumimoji="1" lang="ja-JP" altLang="en-US" sz="3600" dirty="0" smtClean="0">
                <a:solidFill>
                  <a:srgbClr val="FFFF00"/>
                </a:solidFill>
              </a:rPr>
              <a:t>本日無料で</a:t>
            </a:r>
            <a:endParaRPr kumimoji="1" lang="en-US" altLang="ja-JP" sz="3600" dirty="0" smtClean="0">
              <a:solidFill>
                <a:srgbClr val="FFFF00"/>
              </a:solidFill>
            </a:endParaRPr>
          </a:p>
          <a:p>
            <a:r>
              <a:rPr kumimoji="1" lang="ja-JP" altLang="en-US" sz="3600" dirty="0" smtClean="0">
                <a:solidFill>
                  <a:srgbClr val="FFFF00"/>
                </a:solidFill>
              </a:rPr>
              <a:t>この検査を</a:t>
            </a:r>
            <a:endParaRPr kumimoji="1" lang="en-US" altLang="ja-JP" sz="3600" dirty="0" smtClean="0">
              <a:solidFill>
                <a:srgbClr val="FFFF00"/>
              </a:solidFill>
            </a:endParaRPr>
          </a:p>
          <a:p>
            <a:r>
              <a:rPr kumimoji="1" lang="ja-JP" altLang="en-US" sz="3600" dirty="0" smtClean="0">
                <a:solidFill>
                  <a:srgbClr val="FFFF00"/>
                </a:solidFill>
              </a:rPr>
              <a:t>受けられます！</a:t>
            </a:r>
            <a:endParaRPr kumimoji="1" lang="ja-JP" altLang="en-US" sz="3600" dirty="0">
              <a:solidFill>
                <a:srgbClr val="FFFF00"/>
              </a:solidFill>
            </a:endParaRPr>
          </a:p>
        </p:txBody>
      </p:sp>
    </p:spTree>
    <p:extLst>
      <p:ext uri="{BB962C8B-B14F-4D97-AF65-F5344CB8AC3E}">
        <p14:creationId xmlns:p14="http://schemas.microsoft.com/office/powerpoint/2010/main" val="32345014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3"/>
          <p:cNvSpPr>
            <a:spLocks noGrp="1"/>
          </p:cNvSpPr>
          <p:nvPr>
            <p:ph sz="half" idx="2"/>
          </p:nvPr>
        </p:nvSpPr>
        <p:spPr>
          <a:xfrm>
            <a:off x="4844901" y="2251305"/>
            <a:ext cx="3990005" cy="1490516"/>
          </a:xfrm>
          <a:solidFill>
            <a:schemeClr val="bg1"/>
          </a:solidFill>
          <a:ln>
            <a:solidFill>
              <a:schemeClr val="accent1"/>
            </a:solidFill>
          </a:ln>
        </p:spPr>
        <p:txBody>
          <a:bodyPr>
            <a:normAutofit/>
          </a:bodyPr>
          <a:lstStyle/>
          <a:p>
            <a:pPr marL="0" indent="0">
              <a:buNone/>
            </a:pPr>
            <a:r>
              <a:rPr kumimoji="1" lang="ja-JP" altLang="en-US" sz="2000" b="1" dirty="0" smtClean="0"/>
              <a:t>・肝臓の細胞に含まれる酵素</a:t>
            </a:r>
            <a:endParaRPr kumimoji="1" lang="en-US" altLang="ja-JP" sz="2000" b="1" dirty="0" smtClean="0"/>
          </a:p>
          <a:p>
            <a:pPr marL="0" indent="0">
              <a:buNone/>
            </a:pPr>
            <a:r>
              <a:rPr lang="ja-JP" altLang="en-US" sz="2000" b="1" dirty="0" smtClean="0">
                <a:solidFill>
                  <a:srgbClr val="FF0000"/>
                </a:solidFill>
              </a:rPr>
              <a:t>・肝</a:t>
            </a:r>
            <a:r>
              <a:rPr lang="ja-JP" altLang="en-US" sz="2000" b="1" dirty="0">
                <a:solidFill>
                  <a:srgbClr val="FF0000"/>
                </a:solidFill>
              </a:rPr>
              <a:t>細胞</a:t>
            </a:r>
            <a:r>
              <a:rPr lang="ja-JP" altLang="en-US" sz="2000" b="1" dirty="0" smtClean="0">
                <a:solidFill>
                  <a:srgbClr val="FF0000"/>
                </a:solidFill>
              </a:rPr>
              <a:t>が壊れる</a:t>
            </a:r>
            <a:r>
              <a:rPr lang="ja-JP" altLang="en-US" sz="2000" b="1" dirty="0" smtClean="0"/>
              <a:t>と血中に出てきて高値となる</a:t>
            </a:r>
            <a:endParaRPr kumimoji="1" lang="ja-JP" altLang="en-US" sz="2000" b="1" dirty="0"/>
          </a:p>
        </p:txBody>
      </p:sp>
      <p:sp>
        <p:nvSpPr>
          <p:cNvPr id="2" name="タイトル 1"/>
          <p:cNvSpPr>
            <a:spLocks noGrp="1"/>
          </p:cNvSpPr>
          <p:nvPr>
            <p:ph type="title"/>
          </p:nvPr>
        </p:nvSpPr>
        <p:spPr/>
        <p:txBody>
          <a:bodyPr/>
          <a:lstStyle/>
          <a:p>
            <a:r>
              <a:rPr kumimoji="1" lang="ja-JP" altLang="en-US" b="1" i="1" dirty="0" smtClean="0"/>
              <a:t>血液検査｜肝細胞の傷害①</a:t>
            </a:r>
            <a:endParaRPr kumimoji="1" lang="ja-JP" altLang="en-US" b="1" i="1" dirty="0"/>
          </a:p>
        </p:txBody>
      </p:sp>
      <p:sp>
        <p:nvSpPr>
          <p:cNvPr id="3" name="コンテンツ プレースホルダー 2"/>
          <p:cNvSpPr>
            <a:spLocks noGrp="1"/>
          </p:cNvSpPr>
          <p:nvPr>
            <p:ph sz="half" idx="1"/>
          </p:nvPr>
        </p:nvSpPr>
        <p:spPr>
          <a:xfrm>
            <a:off x="557214" y="2251305"/>
            <a:ext cx="4038853" cy="1490516"/>
          </a:xfrm>
          <a:noFill/>
          <a:ln>
            <a:solidFill>
              <a:schemeClr val="accent1"/>
            </a:solidFill>
          </a:ln>
        </p:spPr>
        <p:txBody>
          <a:bodyPr>
            <a:normAutofit/>
          </a:bodyPr>
          <a:lstStyle/>
          <a:p>
            <a:pPr marL="0" indent="0">
              <a:buNone/>
            </a:pPr>
            <a:r>
              <a:rPr kumimoji="1" lang="ja-JP" altLang="en-US" sz="2000" b="1" dirty="0" smtClean="0"/>
              <a:t>・肝臓の細胞などに含まれる酵素</a:t>
            </a:r>
            <a:endParaRPr kumimoji="1" lang="en-US" altLang="ja-JP" sz="2000" b="1" dirty="0" smtClean="0"/>
          </a:p>
          <a:p>
            <a:pPr marL="0" indent="0">
              <a:buNone/>
            </a:pPr>
            <a:r>
              <a:rPr kumimoji="1" lang="ja-JP" altLang="en-US" sz="2000" b="1" dirty="0" smtClean="0">
                <a:solidFill>
                  <a:srgbClr val="FF0000"/>
                </a:solidFill>
              </a:rPr>
              <a:t>・肝細胞が壊れる</a:t>
            </a:r>
            <a:r>
              <a:rPr kumimoji="1" lang="ja-JP" altLang="en-US" sz="2000" b="1" dirty="0" smtClean="0"/>
              <a:t>と血中に出てきて高値となる</a:t>
            </a:r>
            <a:r>
              <a:rPr lang="ja-JP" altLang="en-US" sz="2000" b="1" dirty="0" smtClean="0"/>
              <a:t>（赤血球や心筋にも含まれる）</a:t>
            </a:r>
            <a:endParaRPr kumimoji="1" lang="ja-JP" altLang="en-US" sz="2000" b="1" dirty="0"/>
          </a:p>
        </p:txBody>
      </p:sp>
      <p:graphicFrame>
        <p:nvGraphicFramePr>
          <p:cNvPr id="7" name="図表 6"/>
          <p:cNvGraphicFramePr/>
          <p:nvPr>
            <p:extLst>
              <p:ext uri="{D42A27DB-BD31-4B8C-83A1-F6EECF244321}">
                <p14:modId xmlns:p14="http://schemas.microsoft.com/office/powerpoint/2010/main" val="2628385927"/>
              </p:ext>
            </p:extLst>
          </p:nvPr>
        </p:nvGraphicFramePr>
        <p:xfrm>
          <a:off x="686874" y="1656000"/>
          <a:ext cx="3627549" cy="4775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図表 7"/>
          <p:cNvGraphicFramePr/>
          <p:nvPr>
            <p:extLst>
              <p:ext uri="{D42A27DB-BD31-4B8C-83A1-F6EECF244321}">
                <p14:modId xmlns:p14="http://schemas.microsoft.com/office/powerpoint/2010/main" val="3118707871"/>
              </p:ext>
            </p:extLst>
          </p:nvPr>
        </p:nvGraphicFramePr>
        <p:xfrm>
          <a:off x="4919729" y="1664259"/>
          <a:ext cx="3618964" cy="47753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4" name="コンテンツ プレースホルダー 2"/>
          <p:cNvSpPr txBox="1">
            <a:spLocks/>
          </p:cNvSpPr>
          <p:nvPr/>
        </p:nvSpPr>
        <p:spPr>
          <a:xfrm>
            <a:off x="628649" y="4427621"/>
            <a:ext cx="7886701" cy="1905871"/>
          </a:xfrm>
          <a:prstGeom prst="rect">
            <a:avLst/>
          </a:prstGeom>
        </p:spPr>
        <p:style>
          <a:lnRef idx="2">
            <a:schemeClr val="accent5"/>
          </a:lnRef>
          <a:fillRef idx="1">
            <a:schemeClr val="lt1"/>
          </a:fillRef>
          <a:effectRef idx="0">
            <a:schemeClr val="accent5"/>
          </a:effectRef>
          <a:fontRef idx="minor">
            <a:schemeClr val="dk1"/>
          </a:fontRef>
        </p:style>
        <p:txBody>
          <a:bodyPr vert="horz" lIns="71689" tIns="35844" rIns="71689" bIns="35844" anchor="ctr">
            <a:normAutofit/>
          </a:bodyPr>
          <a:lstStyle>
            <a:lvl1pPr marL="320041" indent="-320041" algn="l" rtl="0" eaLnBrk="1" latinLnBrk="0" hangingPunct="1">
              <a:spcBef>
                <a:spcPts val="700"/>
              </a:spcBef>
              <a:buClr>
                <a:schemeClr val="accent2"/>
              </a:buClr>
              <a:buSzPct val="60000"/>
              <a:buFont typeface="Wingdings"/>
              <a:buChar char=""/>
              <a:defRPr kumimoji="1" sz="2933" kern="1200">
                <a:solidFill>
                  <a:schemeClr val="dk1"/>
                </a:solidFill>
                <a:latin typeface="+mn-lt"/>
                <a:ea typeface="+mn-ea"/>
                <a:cs typeface="+mn-cs"/>
              </a:defRPr>
            </a:lvl1pPr>
            <a:lvl2pPr marL="640083" indent="-274321" algn="l" rtl="0" eaLnBrk="1" latinLnBrk="0" hangingPunct="1">
              <a:spcBef>
                <a:spcPts val="550"/>
              </a:spcBef>
              <a:buClr>
                <a:schemeClr val="accent1"/>
              </a:buClr>
              <a:buSzPct val="70000"/>
              <a:buFont typeface="Wingdings 2"/>
              <a:buChar char=""/>
              <a:defRPr kumimoji="1" sz="2551" kern="1200">
                <a:solidFill>
                  <a:schemeClr val="dk1"/>
                </a:solidFill>
                <a:latin typeface="+mn-lt"/>
                <a:ea typeface="+mn-ea"/>
                <a:cs typeface="+mn-cs"/>
              </a:defRPr>
            </a:lvl2pPr>
            <a:lvl3pPr marL="914404" indent="-228600" algn="l" rtl="0" eaLnBrk="1" latinLnBrk="0" hangingPunct="1">
              <a:spcBef>
                <a:spcPts val="500"/>
              </a:spcBef>
              <a:buClr>
                <a:schemeClr val="accent2"/>
              </a:buClr>
              <a:buSzPct val="75000"/>
              <a:buFont typeface="Wingdings"/>
              <a:buChar char=""/>
              <a:defRPr kumimoji="1" sz="2296" kern="1200">
                <a:solidFill>
                  <a:schemeClr val="dk1"/>
                </a:solidFill>
                <a:latin typeface="+mn-lt"/>
                <a:ea typeface="+mn-ea"/>
                <a:cs typeface="+mn-cs"/>
              </a:defRPr>
            </a:lvl3pPr>
            <a:lvl4pPr marL="1371604" indent="-228600" algn="l" rtl="0" eaLnBrk="1" latinLnBrk="0" hangingPunct="1">
              <a:spcBef>
                <a:spcPts val="400"/>
              </a:spcBef>
              <a:buClr>
                <a:schemeClr val="accent3"/>
              </a:buClr>
              <a:buSzPct val="75000"/>
              <a:buFont typeface="Wingdings"/>
              <a:buChar char=""/>
              <a:defRPr kumimoji="1" sz="2041" kern="1200">
                <a:solidFill>
                  <a:schemeClr val="dk1"/>
                </a:solidFill>
                <a:latin typeface="+mn-lt"/>
                <a:ea typeface="+mn-ea"/>
                <a:cs typeface="+mn-cs"/>
              </a:defRPr>
            </a:lvl4pPr>
            <a:lvl5pPr marL="1828806" indent="-228600" algn="l" rtl="0" eaLnBrk="1" latinLnBrk="0" hangingPunct="1">
              <a:spcBef>
                <a:spcPts val="400"/>
              </a:spcBef>
              <a:buClr>
                <a:schemeClr val="accent4"/>
              </a:buClr>
              <a:buSzPct val="65000"/>
              <a:buFont typeface="Wingdings"/>
              <a:buChar char=""/>
              <a:defRPr kumimoji="1" sz="2041" kern="1200">
                <a:solidFill>
                  <a:schemeClr val="dk1"/>
                </a:solidFill>
                <a:latin typeface="+mn-lt"/>
                <a:ea typeface="+mn-ea"/>
                <a:cs typeface="+mn-cs"/>
              </a:defRPr>
            </a:lvl5pPr>
            <a:lvl6pPr marL="2103127" indent="-228600" algn="l" rtl="0" eaLnBrk="1" latinLnBrk="0" hangingPunct="1">
              <a:spcBef>
                <a:spcPct val="20000"/>
              </a:spcBef>
              <a:buClr>
                <a:schemeClr val="accent1"/>
              </a:buClr>
              <a:buFont typeface="Wingdings"/>
              <a:buChar char="§"/>
              <a:defRPr kumimoji="1" sz="1785" kern="1200" baseline="0">
                <a:solidFill>
                  <a:schemeClr val="dk1"/>
                </a:solidFill>
                <a:latin typeface="+mn-lt"/>
                <a:ea typeface="+mn-ea"/>
                <a:cs typeface="+mn-cs"/>
              </a:defRPr>
            </a:lvl6pPr>
            <a:lvl7pPr marL="2377448" indent="-228600" algn="l" rtl="0" eaLnBrk="1" latinLnBrk="0" hangingPunct="1">
              <a:spcBef>
                <a:spcPct val="20000"/>
              </a:spcBef>
              <a:buClr>
                <a:schemeClr val="accent2"/>
              </a:buClr>
              <a:buFont typeface="Wingdings"/>
              <a:buChar char="§"/>
              <a:defRPr kumimoji="1" sz="1785" kern="1200" baseline="0">
                <a:solidFill>
                  <a:schemeClr val="dk1"/>
                </a:solidFill>
                <a:latin typeface="+mn-lt"/>
                <a:ea typeface="+mn-ea"/>
                <a:cs typeface="+mn-cs"/>
              </a:defRPr>
            </a:lvl7pPr>
            <a:lvl8pPr marL="2651770" indent="-228600" algn="l" rtl="0" eaLnBrk="1" latinLnBrk="0" hangingPunct="1">
              <a:spcBef>
                <a:spcPct val="20000"/>
              </a:spcBef>
              <a:buClr>
                <a:schemeClr val="accent3"/>
              </a:buClr>
              <a:buFont typeface="Wingdings"/>
              <a:buChar char="§"/>
              <a:defRPr kumimoji="1" sz="1785" kern="1200" baseline="0">
                <a:solidFill>
                  <a:schemeClr val="dk1"/>
                </a:solidFill>
                <a:latin typeface="+mn-lt"/>
                <a:ea typeface="+mn-ea"/>
                <a:cs typeface="+mn-cs"/>
              </a:defRPr>
            </a:lvl8pPr>
            <a:lvl9pPr marL="2926091" indent="-228600" algn="l" rtl="0" eaLnBrk="1" latinLnBrk="0" hangingPunct="1">
              <a:spcBef>
                <a:spcPct val="20000"/>
              </a:spcBef>
              <a:buClr>
                <a:schemeClr val="accent4"/>
              </a:buClr>
              <a:buFont typeface="Wingdings"/>
              <a:buChar char="§"/>
              <a:defRPr kumimoji="1" sz="1785" kern="1200" baseline="0">
                <a:solidFill>
                  <a:schemeClr val="dk1"/>
                </a:solidFill>
                <a:latin typeface="+mn-lt"/>
                <a:ea typeface="+mn-ea"/>
                <a:cs typeface="+mn-cs"/>
              </a:defRPr>
            </a:lvl9pPr>
          </a:lstStyle>
          <a:p>
            <a:pPr marL="0" indent="0">
              <a:buNone/>
            </a:pPr>
            <a:r>
              <a:rPr lang="ja-JP" altLang="en-US" b="1" dirty="0" smtClean="0"/>
              <a:t>肝機能の数値が良くても肝炎ウイルスに感染している場合は</a:t>
            </a:r>
            <a:r>
              <a:rPr lang="ja-JP" altLang="en-US" sz="3800" b="1" dirty="0" smtClean="0">
                <a:solidFill>
                  <a:schemeClr val="accent6"/>
                </a:solidFill>
              </a:rPr>
              <a:t>ある</a:t>
            </a:r>
            <a:r>
              <a:rPr lang="ja-JP" altLang="en-US" sz="3600" b="1" dirty="0" smtClean="0">
                <a:solidFill>
                  <a:schemeClr val="accent6"/>
                </a:solidFill>
              </a:rPr>
              <a:t>！</a:t>
            </a:r>
            <a:endParaRPr lang="en-US" altLang="ja-JP" b="1" dirty="0" smtClean="0">
              <a:solidFill>
                <a:schemeClr val="accent6"/>
              </a:solidFill>
            </a:endParaRPr>
          </a:p>
        </p:txBody>
      </p:sp>
    </p:spTree>
    <p:extLst>
      <p:ext uri="{BB962C8B-B14F-4D97-AF65-F5344CB8AC3E}">
        <p14:creationId xmlns:p14="http://schemas.microsoft.com/office/powerpoint/2010/main" val="3732587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1+#ppt_w/2"/>
                                          </p:val>
                                        </p:tav>
                                        <p:tav tm="100000">
                                          <p:val>
                                            <p:strVal val="#ppt_x"/>
                                          </p:val>
                                        </p:tav>
                                      </p:tavLst>
                                    </p:anim>
                                    <p:anim calcmode="lin" valueType="num">
                                      <p:cBhvr additive="base">
                                        <p:cTn id="8" dur="500" fill="hold"/>
                                        <p:tgtEl>
                                          <p:spTgt spid="1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吹き出し 9"/>
          <p:cNvSpPr/>
          <p:nvPr/>
        </p:nvSpPr>
        <p:spPr>
          <a:xfrm>
            <a:off x="4812632" y="4029054"/>
            <a:ext cx="2707105" cy="711388"/>
          </a:xfrm>
          <a:prstGeom prst="wedgeRoundRectCallout">
            <a:avLst>
              <a:gd name="adj1" fmla="val -60389"/>
              <a:gd name="adj2" fmla="val 38822"/>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accent6"/>
              </a:solidFill>
            </a:endParaRPr>
          </a:p>
        </p:txBody>
      </p:sp>
      <p:sp>
        <p:nvSpPr>
          <p:cNvPr id="2" name="タイトル 1"/>
          <p:cNvSpPr>
            <a:spLocks noGrp="1"/>
          </p:cNvSpPr>
          <p:nvPr>
            <p:ph type="title"/>
          </p:nvPr>
        </p:nvSpPr>
        <p:spPr/>
        <p:txBody>
          <a:bodyPr/>
          <a:lstStyle/>
          <a:p>
            <a:r>
              <a:rPr lang="ja-JP" altLang="en-US" b="1" dirty="0"/>
              <a:t>血液</a:t>
            </a:r>
            <a:r>
              <a:rPr lang="ja-JP" altLang="en-US" b="1" dirty="0" smtClean="0"/>
              <a:t>検査｜</a:t>
            </a:r>
            <a:r>
              <a:rPr lang="ja-JP" altLang="en-US" b="1" dirty="0"/>
              <a:t>肝細胞</a:t>
            </a:r>
            <a:r>
              <a:rPr lang="ja-JP" altLang="en-US" b="1" dirty="0" smtClean="0"/>
              <a:t>の傷害②</a:t>
            </a:r>
            <a:endParaRPr kumimoji="1" lang="ja-JP" altLang="en-US" b="1" dirty="0"/>
          </a:p>
        </p:txBody>
      </p:sp>
      <p:sp>
        <p:nvSpPr>
          <p:cNvPr id="3" name="コンテンツ プレースホルダー 2"/>
          <p:cNvSpPr>
            <a:spLocks noGrp="1"/>
          </p:cNvSpPr>
          <p:nvPr>
            <p:ph sz="half" idx="1"/>
          </p:nvPr>
        </p:nvSpPr>
        <p:spPr>
          <a:xfrm>
            <a:off x="609600" y="2160589"/>
            <a:ext cx="6717632" cy="919495"/>
          </a:xfrm>
          <a:ln>
            <a:solidFill>
              <a:schemeClr val="accent1"/>
            </a:solidFill>
          </a:ln>
        </p:spPr>
        <p:txBody>
          <a:bodyPr anchor="ctr">
            <a:normAutofit/>
          </a:bodyPr>
          <a:lstStyle/>
          <a:p>
            <a:pPr marL="0" indent="0">
              <a:buNone/>
            </a:pPr>
            <a:r>
              <a:rPr lang="ja-JP" altLang="en-US" sz="2400" b="1" dirty="0" smtClean="0">
                <a:solidFill>
                  <a:srgbClr val="FF0000"/>
                </a:solidFill>
              </a:rPr>
              <a:t>肝臓</a:t>
            </a:r>
            <a:r>
              <a:rPr lang="ja-JP" altLang="en-US" sz="2400" b="1" dirty="0">
                <a:solidFill>
                  <a:srgbClr val="FF0000"/>
                </a:solidFill>
              </a:rPr>
              <a:t>や胆管の細胞</a:t>
            </a:r>
            <a:r>
              <a:rPr lang="ja-JP" altLang="en-US" sz="2400" b="1" dirty="0" smtClean="0">
                <a:solidFill>
                  <a:srgbClr val="FF0000"/>
                </a:solidFill>
              </a:rPr>
              <a:t>が傷害</a:t>
            </a:r>
            <a:r>
              <a:rPr lang="ja-JP" altLang="en-US" sz="2400" b="1" dirty="0"/>
              <a:t>される</a:t>
            </a:r>
            <a:r>
              <a:rPr lang="ja-JP" altLang="en-US" sz="2400" b="1" dirty="0" smtClean="0"/>
              <a:t>と高値</a:t>
            </a:r>
            <a:r>
              <a:rPr lang="ja-JP" altLang="en-US" sz="2400" b="1" dirty="0"/>
              <a:t>となり、過度な飲酒によって</a:t>
            </a:r>
            <a:r>
              <a:rPr lang="ja-JP" altLang="en-US" sz="2400" b="1" dirty="0" smtClean="0"/>
              <a:t>も高値</a:t>
            </a:r>
            <a:r>
              <a:rPr lang="ja-JP" altLang="en-US" sz="2400" b="1" dirty="0"/>
              <a:t>と</a:t>
            </a:r>
            <a:r>
              <a:rPr lang="ja-JP" altLang="en-US" sz="2400" b="1" dirty="0" smtClean="0"/>
              <a:t>なる</a:t>
            </a:r>
            <a:endParaRPr lang="ja-JP" altLang="en-US" sz="2400" b="1" dirty="0"/>
          </a:p>
        </p:txBody>
      </p:sp>
      <p:pic>
        <p:nvPicPr>
          <p:cNvPr id="5" name="Picture 2" descr="http://1.bp.blogspot.com/-mikktzarXlY/UZ2Urs9Wt4I/AAAAAAAATl4/qahE9U6oWkQ/s800/body_kanzou_beer.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9485" y="3653764"/>
            <a:ext cx="3043972" cy="250950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図表 3"/>
          <p:cNvGraphicFramePr/>
          <p:nvPr>
            <p:extLst>
              <p:ext uri="{D42A27DB-BD31-4B8C-83A1-F6EECF244321}">
                <p14:modId xmlns:p14="http://schemas.microsoft.com/office/powerpoint/2010/main" val="1312922154"/>
              </p:ext>
            </p:extLst>
          </p:nvPr>
        </p:nvGraphicFramePr>
        <p:xfrm>
          <a:off x="671222" y="1631370"/>
          <a:ext cx="3824579" cy="47753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テキスト ボックス 8"/>
          <p:cNvSpPr txBox="1"/>
          <p:nvPr/>
        </p:nvSpPr>
        <p:spPr>
          <a:xfrm>
            <a:off x="4988130" y="4144830"/>
            <a:ext cx="2339102" cy="523220"/>
          </a:xfrm>
          <a:prstGeom prst="rect">
            <a:avLst/>
          </a:prstGeom>
          <a:noFill/>
        </p:spPr>
        <p:txBody>
          <a:bodyPr wrap="none" rtlCol="0">
            <a:spAutoFit/>
          </a:bodyPr>
          <a:lstStyle/>
          <a:p>
            <a:r>
              <a:rPr kumimoji="1" lang="ja-JP" altLang="en-US" sz="2800" b="1" dirty="0" smtClean="0"/>
              <a:t>休肝日は大切</a:t>
            </a:r>
            <a:endParaRPr kumimoji="1" lang="ja-JP" altLang="en-US" sz="2800" b="1" dirty="0"/>
          </a:p>
        </p:txBody>
      </p:sp>
    </p:spTree>
    <p:extLst>
      <p:ext uri="{BB962C8B-B14F-4D97-AF65-F5344CB8AC3E}">
        <p14:creationId xmlns:p14="http://schemas.microsoft.com/office/powerpoint/2010/main" val="39541387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3"/>
          <p:cNvSpPr>
            <a:spLocks noGrp="1"/>
          </p:cNvSpPr>
          <p:nvPr>
            <p:ph sz="half" idx="2"/>
          </p:nvPr>
        </p:nvSpPr>
        <p:spPr>
          <a:xfrm>
            <a:off x="4893029" y="2155052"/>
            <a:ext cx="3918098" cy="1310043"/>
          </a:xfrm>
          <a:solidFill>
            <a:schemeClr val="bg1"/>
          </a:solidFill>
          <a:ln>
            <a:solidFill>
              <a:schemeClr val="accent1"/>
            </a:solidFill>
          </a:ln>
        </p:spPr>
        <p:txBody>
          <a:bodyPr>
            <a:normAutofit/>
          </a:bodyPr>
          <a:lstStyle/>
          <a:p>
            <a:pPr marL="0" indent="0">
              <a:buNone/>
            </a:pPr>
            <a:r>
              <a:rPr lang="ja-JP" altLang="en-US" sz="2000" b="1" dirty="0" smtClean="0"/>
              <a:t>・肝臓</a:t>
            </a:r>
            <a:r>
              <a:rPr lang="ja-JP" altLang="en-US" sz="2000" b="1" dirty="0"/>
              <a:t>で</a:t>
            </a:r>
            <a:r>
              <a:rPr lang="ja-JP" altLang="en-US" sz="2000" b="1" dirty="0" smtClean="0"/>
              <a:t>作られる酵素</a:t>
            </a:r>
            <a:endParaRPr lang="en-US" altLang="ja-JP" sz="2000" b="1" dirty="0" smtClean="0"/>
          </a:p>
          <a:p>
            <a:pPr marL="0" indent="0">
              <a:buNone/>
            </a:pPr>
            <a:r>
              <a:rPr lang="ja-JP" altLang="en-US" sz="2000" b="1" dirty="0" smtClean="0"/>
              <a:t>・肝臓の機能が低下すると低値</a:t>
            </a:r>
            <a:endParaRPr lang="en-US" altLang="ja-JP" sz="2000" b="1" dirty="0" smtClean="0"/>
          </a:p>
          <a:p>
            <a:pPr marL="0" indent="0">
              <a:buNone/>
            </a:pPr>
            <a:r>
              <a:rPr kumimoji="1" lang="ja-JP" altLang="en-US" sz="2000" b="1" dirty="0" smtClean="0"/>
              <a:t>（脂肪</a:t>
            </a:r>
            <a:r>
              <a:rPr kumimoji="1" lang="ja-JP" altLang="en-US" sz="2000" b="1" dirty="0"/>
              <a:t>肝だ</a:t>
            </a:r>
            <a:r>
              <a:rPr kumimoji="1" lang="ja-JP" altLang="en-US" sz="2000" b="1" dirty="0" smtClean="0"/>
              <a:t>と高値</a:t>
            </a:r>
            <a:r>
              <a:rPr lang="ja-JP" altLang="en-US" sz="2000" b="1" dirty="0"/>
              <a:t>）</a:t>
            </a:r>
            <a:endParaRPr kumimoji="1" lang="ja-JP" altLang="en-US" sz="2000" b="1" dirty="0"/>
          </a:p>
        </p:txBody>
      </p:sp>
      <p:sp>
        <p:nvSpPr>
          <p:cNvPr id="2" name="タイトル 1"/>
          <p:cNvSpPr>
            <a:spLocks noGrp="1"/>
          </p:cNvSpPr>
          <p:nvPr>
            <p:ph type="title"/>
          </p:nvPr>
        </p:nvSpPr>
        <p:spPr/>
        <p:txBody>
          <a:bodyPr/>
          <a:lstStyle/>
          <a:p>
            <a:r>
              <a:rPr kumimoji="1" lang="ja-JP" altLang="en-US" b="1" dirty="0" smtClean="0"/>
              <a:t>血液検査｜肝臓のはたらき</a:t>
            </a:r>
            <a:endParaRPr kumimoji="1" lang="ja-JP" altLang="en-US" b="1" dirty="0"/>
          </a:p>
        </p:txBody>
      </p:sp>
      <p:sp>
        <p:nvSpPr>
          <p:cNvPr id="3" name="コンテンツ プレースホルダー 2"/>
          <p:cNvSpPr>
            <a:spLocks noGrp="1"/>
          </p:cNvSpPr>
          <p:nvPr>
            <p:ph sz="half" idx="1"/>
          </p:nvPr>
        </p:nvSpPr>
        <p:spPr>
          <a:xfrm>
            <a:off x="609600" y="2155052"/>
            <a:ext cx="3949520" cy="1310043"/>
          </a:xfrm>
          <a:ln>
            <a:solidFill>
              <a:schemeClr val="accent1"/>
            </a:solidFill>
          </a:ln>
        </p:spPr>
        <p:txBody>
          <a:bodyPr>
            <a:noAutofit/>
          </a:bodyPr>
          <a:lstStyle/>
          <a:p>
            <a:pPr marL="0" indent="0">
              <a:buNone/>
            </a:pPr>
            <a:r>
              <a:rPr lang="ja-JP" altLang="en-US" sz="2000" b="1" dirty="0" smtClean="0"/>
              <a:t>・肝臓</a:t>
            </a:r>
            <a:r>
              <a:rPr lang="ja-JP" altLang="en-US" sz="2000" b="1" dirty="0"/>
              <a:t>で</a:t>
            </a:r>
            <a:r>
              <a:rPr lang="ja-JP" altLang="en-US" sz="2000" b="1" dirty="0" smtClean="0"/>
              <a:t>作られる蛋白のひとつ</a:t>
            </a:r>
            <a:endParaRPr lang="en-US" altLang="ja-JP" sz="2000" b="1" dirty="0" smtClean="0"/>
          </a:p>
          <a:p>
            <a:pPr marL="0" indent="0">
              <a:buNone/>
            </a:pPr>
            <a:r>
              <a:rPr lang="ja-JP" altLang="en-US" sz="2000" b="1" dirty="0" smtClean="0"/>
              <a:t>・肝臓の機能が低下すると低値</a:t>
            </a:r>
            <a:endParaRPr lang="en-US" altLang="ja-JP" sz="2000" b="1" dirty="0" smtClean="0"/>
          </a:p>
          <a:p>
            <a:pPr marL="0" indent="0">
              <a:buNone/>
            </a:pPr>
            <a:r>
              <a:rPr kumimoji="1" lang="ja-JP" altLang="en-US" sz="2000" b="1" dirty="0" smtClean="0"/>
              <a:t>・むくみ</a:t>
            </a:r>
            <a:r>
              <a:rPr kumimoji="1" lang="ja-JP" altLang="en-US" sz="2000" b="1" dirty="0"/>
              <a:t>の</a:t>
            </a:r>
            <a:r>
              <a:rPr kumimoji="1" lang="ja-JP" altLang="en-US" sz="2000" b="1" dirty="0" smtClean="0"/>
              <a:t>原因</a:t>
            </a:r>
            <a:endParaRPr kumimoji="1" lang="en-US" altLang="ja-JP" sz="2000" b="1" dirty="0" smtClean="0"/>
          </a:p>
        </p:txBody>
      </p:sp>
      <p:graphicFrame>
        <p:nvGraphicFramePr>
          <p:cNvPr id="8" name="図表 7"/>
          <p:cNvGraphicFramePr/>
          <p:nvPr>
            <p:extLst>
              <p:ext uri="{D42A27DB-BD31-4B8C-83A1-F6EECF244321}">
                <p14:modId xmlns:p14="http://schemas.microsoft.com/office/powerpoint/2010/main" val="3828474083"/>
              </p:ext>
            </p:extLst>
          </p:nvPr>
        </p:nvGraphicFramePr>
        <p:xfrm>
          <a:off x="693454" y="1589568"/>
          <a:ext cx="3711121" cy="4774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図表 8"/>
          <p:cNvGraphicFramePr/>
          <p:nvPr>
            <p:extLst>
              <p:ext uri="{D42A27DB-BD31-4B8C-83A1-F6EECF244321}">
                <p14:modId xmlns:p14="http://schemas.microsoft.com/office/powerpoint/2010/main" val="2796618854"/>
              </p:ext>
            </p:extLst>
          </p:nvPr>
        </p:nvGraphicFramePr>
        <p:xfrm>
          <a:off x="4928521" y="1589568"/>
          <a:ext cx="3834479" cy="47743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pic>
        <p:nvPicPr>
          <p:cNvPr id="7" name="Picture 2" descr="肝臓"/>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572250" y="5076824"/>
            <a:ext cx="2571750" cy="1781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26318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smtClean="0"/>
              <a:t>血液検査｜凝固検査</a:t>
            </a:r>
            <a:endParaRPr kumimoji="1" lang="ja-JP" altLang="en-US" b="1" dirty="0"/>
          </a:p>
        </p:txBody>
      </p:sp>
      <p:sp>
        <p:nvSpPr>
          <p:cNvPr id="3" name="コンテンツ プレースホルダー 2"/>
          <p:cNvSpPr>
            <a:spLocks noGrp="1"/>
          </p:cNvSpPr>
          <p:nvPr>
            <p:ph sz="half" idx="1"/>
          </p:nvPr>
        </p:nvSpPr>
        <p:spPr>
          <a:xfrm>
            <a:off x="679938" y="2248838"/>
            <a:ext cx="4091353" cy="2006640"/>
          </a:xfrm>
          <a:ln>
            <a:solidFill>
              <a:schemeClr val="accent1"/>
            </a:solidFill>
          </a:ln>
        </p:spPr>
        <p:txBody>
          <a:bodyPr>
            <a:noAutofit/>
          </a:bodyPr>
          <a:lstStyle/>
          <a:p>
            <a:pPr marL="0" indent="0">
              <a:buNone/>
            </a:pPr>
            <a:r>
              <a:rPr lang="ja-JP" altLang="en-US" sz="2000" b="1" dirty="0" smtClean="0"/>
              <a:t>・肝臓</a:t>
            </a:r>
            <a:r>
              <a:rPr lang="ja-JP" altLang="en-US" sz="2000" b="1" dirty="0"/>
              <a:t>で</a:t>
            </a:r>
            <a:r>
              <a:rPr lang="ja-JP" altLang="en-US" sz="2000" b="1" dirty="0" smtClean="0"/>
              <a:t>作られる蛋白のひとつの凝固因子の機能を調べる</a:t>
            </a:r>
            <a:endParaRPr lang="en-US" altLang="ja-JP" sz="2000" b="1" dirty="0" smtClean="0"/>
          </a:p>
          <a:p>
            <a:pPr marL="0" indent="0">
              <a:buNone/>
            </a:pPr>
            <a:r>
              <a:rPr lang="ja-JP" altLang="en-US" sz="2000" b="1" dirty="0" smtClean="0"/>
              <a:t>・肝臓の機能が低下すると凝固因子が減る</a:t>
            </a:r>
            <a:endParaRPr lang="en-US" altLang="ja-JP" sz="2000" b="1" dirty="0" smtClean="0"/>
          </a:p>
          <a:p>
            <a:pPr marL="0" indent="0">
              <a:buNone/>
            </a:pPr>
            <a:r>
              <a:rPr kumimoji="1" lang="ja-JP" altLang="en-US" sz="2000" b="1" dirty="0" smtClean="0"/>
              <a:t>・固まるまでの時間が延びる</a:t>
            </a:r>
            <a:endParaRPr kumimoji="1" lang="en-US" altLang="ja-JP" sz="2000" b="1" dirty="0" smtClean="0"/>
          </a:p>
        </p:txBody>
      </p:sp>
      <p:graphicFrame>
        <p:nvGraphicFramePr>
          <p:cNvPr id="8" name="図表 7"/>
          <p:cNvGraphicFramePr/>
          <p:nvPr>
            <p:extLst/>
          </p:nvPr>
        </p:nvGraphicFramePr>
        <p:xfrm>
          <a:off x="693454" y="1589568"/>
          <a:ext cx="3711121" cy="4774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7" name="Picture 2" descr="肝臓"/>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572250" y="5076824"/>
            <a:ext cx="2571750" cy="1781176"/>
          </a:xfrm>
          <a:prstGeom prst="rect">
            <a:avLst/>
          </a:prstGeom>
          <a:noFill/>
          <a:extLst>
            <a:ext uri="{909E8E84-426E-40DD-AFC4-6F175D3DCCD1}">
              <a14:hiddenFill xmlns:a14="http://schemas.microsoft.com/office/drawing/2010/main">
                <a:solidFill>
                  <a:srgbClr val="FFFFFF"/>
                </a:solidFill>
              </a14:hiddenFill>
            </a:ext>
          </a:extLst>
        </p:spPr>
      </p:pic>
      <p:sp>
        <p:nvSpPr>
          <p:cNvPr id="6" name="テキスト ボックス 5"/>
          <p:cNvSpPr txBox="1"/>
          <p:nvPr/>
        </p:nvSpPr>
        <p:spPr>
          <a:xfrm>
            <a:off x="5263661" y="2321169"/>
            <a:ext cx="2848708" cy="923330"/>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r>
              <a:rPr kumimoji="1" lang="ja-JP" altLang="en-US" b="1" dirty="0" smtClean="0"/>
              <a:t>患者さんの血液と</a:t>
            </a:r>
            <a:endParaRPr kumimoji="1" lang="en-US" altLang="ja-JP" b="1" dirty="0" smtClean="0"/>
          </a:p>
          <a:p>
            <a:r>
              <a:rPr lang="ja-JP" altLang="en-US" b="1" dirty="0"/>
              <a:t>試薬</a:t>
            </a:r>
            <a:r>
              <a:rPr lang="ja-JP" altLang="en-US" b="1" dirty="0" smtClean="0"/>
              <a:t>を混ぜて</a:t>
            </a:r>
            <a:endParaRPr lang="en-US" altLang="ja-JP" b="1" dirty="0" smtClean="0"/>
          </a:p>
          <a:p>
            <a:r>
              <a:rPr kumimoji="1" lang="ja-JP" altLang="en-US" b="1" dirty="0" smtClean="0"/>
              <a:t>固まるまでの時間を計測</a:t>
            </a:r>
            <a:endParaRPr kumimoji="1" lang="ja-JP" altLang="en-US" b="1" dirty="0"/>
          </a:p>
        </p:txBody>
      </p:sp>
      <p:graphicFrame>
        <p:nvGraphicFramePr>
          <p:cNvPr id="9" name="図表 8"/>
          <p:cNvGraphicFramePr/>
          <p:nvPr>
            <p:extLst>
              <p:ext uri="{D42A27DB-BD31-4B8C-83A1-F6EECF244321}">
                <p14:modId xmlns:p14="http://schemas.microsoft.com/office/powerpoint/2010/main" val="2860424232"/>
              </p:ext>
            </p:extLst>
          </p:nvPr>
        </p:nvGraphicFramePr>
        <p:xfrm>
          <a:off x="609600" y="4624008"/>
          <a:ext cx="3711121" cy="477438"/>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10" name="コンテンツ プレースホルダー 2"/>
          <p:cNvSpPr>
            <a:spLocks noGrp="1"/>
          </p:cNvSpPr>
          <p:nvPr>
            <p:ph sz="half" idx="1"/>
          </p:nvPr>
        </p:nvSpPr>
        <p:spPr>
          <a:xfrm>
            <a:off x="679938" y="5263978"/>
            <a:ext cx="5226591" cy="1316578"/>
          </a:xfrm>
          <a:ln>
            <a:solidFill>
              <a:schemeClr val="accent1"/>
            </a:solidFill>
          </a:ln>
        </p:spPr>
        <p:txBody>
          <a:bodyPr>
            <a:noAutofit/>
          </a:bodyPr>
          <a:lstStyle/>
          <a:p>
            <a:pPr marL="0" indent="0">
              <a:buNone/>
            </a:pPr>
            <a:r>
              <a:rPr kumimoji="1" lang="ja-JP" altLang="en-US" sz="2000" b="1" dirty="0" smtClean="0"/>
              <a:t>・</a:t>
            </a:r>
            <a:r>
              <a:rPr lang="ja-JP" altLang="en-US" sz="2000" b="1" dirty="0"/>
              <a:t>プロトロンビンが血液凝固に至るまでの時間（</a:t>
            </a:r>
            <a:r>
              <a:rPr lang="en-US" altLang="ja-JP" sz="2000" b="1" dirty="0" smtClean="0"/>
              <a:t>PT</a:t>
            </a:r>
            <a:r>
              <a:rPr lang="ja-JP" altLang="en-US" sz="2000" b="1" dirty="0" smtClean="0"/>
              <a:t>）</a:t>
            </a:r>
            <a:r>
              <a:rPr lang="ja-JP" altLang="en-US" sz="2000" b="1" dirty="0"/>
              <a:t>を、国際的に標準化した数値</a:t>
            </a:r>
            <a:r>
              <a:rPr lang="en-US" altLang="ja-JP" sz="2000" b="1" dirty="0"/>
              <a:t>(</a:t>
            </a:r>
            <a:r>
              <a:rPr lang="en-US" altLang="ja-JP" sz="2000" b="1" dirty="0" err="1"/>
              <a:t>INR:International</a:t>
            </a:r>
            <a:r>
              <a:rPr lang="en-US" altLang="ja-JP" sz="2000" b="1" dirty="0"/>
              <a:t> normalized ratio</a:t>
            </a:r>
            <a:r>
              <a:rPr lang="ja-JP" altLang="en-US" sz="2000" b="1" dirty="0" err="1"/>
              <a:t>、</a:t>
            </a:r>
            <a:r>
              <a:rPr lang="ja-JP" altLang="en-US" sz="2000" b="1" dirty="0"/>
              <a:t>国際標準比</a:t>
            </a:r>
            <a:r>
              <a:rPr lang="en-US" altLang="ja-JP" sz="2000" b="1" dirty="0" smtClean="0"/>
              <a:t>)</a:t>
            </a:r>
            <a:r>
              <a:rPr lang="ja-JP" altLang="en-US" sz="2000" b="1" dirty="0" smtClean="0">
                <a:solidFill>
                  <a:srgbClr val="FF0000"/>
                </a:solidFill>
              </a:rPr>
              <a:t>正常値：</a:t>
            </a:r>
            <a:r>
              <a:rPr lang="en-US" altLang="ja-JP" sz="2000" b="1" dirty="0" smtClean="0">
                <a:solidFill>
                  <a:srgbClr val="FF0000"/>
                </a:solidFill>
              </a:rPr>
              <a:t>1.0</a:t>
            </a:r>
            <a:endParaRPr kumimoji="1" lang="en-US" altLang="ja-JP" sz="2000" b="1" dirty="0" smtClean="0">
              <a:solidFill>
                <a:srgbClr val="FF0000"/>
              </a:solidFill>
            </a:endParaRPr>
          </a:p>
        </p:txBody>
      </p:sp>
    </p:spTree>
    <p:extLst>
      <p:ext uri="{BB962C8B-B14F-4D97-AF65-F5344CB8AC3E}">
        <p14:creationId xmlns:p14="http://schemas.microsoft.com/office/powerpoint/2010/main" val="24723725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b="1" dirty="0" smtClean="0"/>
              <a:t>血液検査｜肝臓の線維化</a:t>
            </a:r>
            <a:endParaRPr kumimoji="1" lang="ja-JP" altLang="en-US" b="1" dirty="0"/>
          </a:p>
        </p:txBody>
      </p:sp>
      <p:sp>
        <p:nvSpPr>
          <p:cNvPr id="3" name="コンテンツ プレースホルダー 2"/>
          <p:cNvSpPr>
            <a:spLocks noGrp="1"/>
          </p:cNvSpPr>
          <p:nvPr>
            <p:ph sz="half" idx="1"/>
          </p:nvPr>
        </p:nvSpPr>
        <p:spPr>
          <a:xfrm>
            <a:off x="723646" y="2239429"/>
            <a:ext cx="3988157" cy="1300378"/>
          </a:xfrm>
          <a:ln>
            <a:solidFill>
              <a:schemeClr val="accent1"/>
            </a:solidFill>
          </a:ln>
        </p:spPr>
        <p:txBody>
          <a:bodyPr>
            <a:normAutofit/>
          </a:bodyPr>
          <a:lstStyle/>
          <a:p>
            <a:pPr marL="0" indent="0">
              <a:buNone/>
            </a:pPr>
            <a:r>
              <a:rPr lang="ja-JP" altLang="en-US" sz="2000" b="1" dirty="0" smtClean="0"/>
              <a:t>肝臓</a:t>
            </a:r>
            <a:r>
              <a:rPr lang="ja-JP" altLang="en-US" sz="2000" b="1" dirty="0"/>
              <a:t>が障害され線維化が進む</a:t>
            </a:r>
            <a:r>
              <a:rPr lang="ja-JP" altLang="en-US" sz="2000" b="1" dirty="0" smtClean="0"/>
              <a:t>と</a:t>
            </a:r>
            <a:r>
              <a:rPr lang="ja-JP" altLang="en-US" sz="2000" b="1" dirty="0" smtClean="0">
                <a:solidFill>
                  <a:schemeClr val="accent1">
                    <a:lumMod val="50000"/>
                  </a:schemeClr>
                </a:solidFill>
              </a:rPr>
              <a:t>低値</a:t>
            </a:r>
            <a:endParaRPr kumimoji="1" lang="ja-JP" altLang="en-US" sz="2000" b="1" dirty="0">
              <a:solidFill>
                <a:schemeClr val="accent1">
                  <a:lumMod val="50000"/>
                </a:schemeClr>
              </a:solidFill>
            </a:endParaRPr>
          </a:p>
        </p:txBody>
      </p:sp>
      <p:sp>
        <p:nvSpPr>
          <p:cNvPr id="6" name="円/楕円 5"/>
          <p:cNvSpPr/>
          <p:nvPr/>
        </p:nvSpPr>
        <p:spPr>
          <a:xfrm>
            <a:off x="4825848" y="1706382"/>
            <a:ext cx="3709116" cy="1429555"/>
          </a:xfrm>
          <a:prstGeom prst="ellipse">
            <a:avLst/>
          </a:prstGeom>
          <a:solidFill>
            <a:srgbClr val="FFFF00"/>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rgbClr val="C00000"/>
                </a:solidFill>
              </a:rPr>
              <a:t>線維化の進み具合の判定補助</a:t>
            </a:r>
            <a:endParaRPr kumimoji="1" lang="ja-JP" altLang="en-US" sz="2400" dirty="0">
              <a:solidFill>
                <a:srgbClr val="C00000"/>
              </a:solidFill>
            </a:endParaRPr>
          </a:p>
        </p:txBody>
      </p:sp>
      <p:graphicFrame>
        <p:nvGraphicFramePr>
          <p:cNvPr id="4" name="図表 3"/>
          <p:cNvGraphicFramePr/>
          <p:nvPr>
            <p:extLst>
              <p:ext uri="{D42A27DB-BD31-4B8C-83A1-F6EECF244321}">
                <p14:modId xmlns:p14="http://schemas.microsoft.com/office/powerpoint/2010/main" val="200306851"/>
              </p:ext>
            </p:extLst>
          </p:nvPr>
        </p:nvGraphicFramePr>
        <p:xfrm>
          <a:off x="685779" y="1589568"/>
          <a:ext cx="4026023" cy="47744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6407712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3"/>
          <p:cNvSpPr>
            <a:spLocks noGrp="1"/>
          </p:cNvSpPr>
          <p:nvPr>
            <p:ph sz="half" idx="2"/>
          </p:nvPr>
        </p:nvSpPr>
        <p:spPr>
          <a:xfrm>
            <a:off x="4893029" y="2155052"/>
            <a:ext cx="3918098" cy="1619779"/>
          </a:xfrm>
          <a:solidFill>
            <a:schemeClr val="bg1"/>
          </a:solidFill>
          <a:ln>
            <a:solidFill>
              <a:schemeClr val="accent1"/>
            </a:solidFill>
          </a:ln>
        </p:spPr>
        <p:txBody>
          <a:bodyPr>
            <a:normAutofit/>
          </a:bodyPr>
          <a:lstStyle/>
          <a:p>
            <a:pPr marL="0" indent="0">
              <a:buNone/>
            </a:pPr>
            <a:r>
              <a:rPr lang="ja-JP" altLang="en-US" sz="2000" b="1" dirty="0" smtClean="0"/>
              <a:t>・肝細胞癌で上昇する</a:t>
            </a:r>
            <a:endParaRPr lang="en-US" altLang="ja-JP" sz="2000" b="1" dirty="0" smtClean="0"/>
          </a:p>
          <a:p>
            <a:pPr marL="0" indent="0">
              <a:buNone/>
            </a:pPr>
            <a:r>
              <a:rPr lang="ja-JP" altLang="en-US" sz="2000" b="1" dirty="0" smtClean="0"/>
              <a:t>・正体は凝固因子の出来損ない</a:t>
            </a:r>
            <a:endParaRPr kumimoji="1" lang="ja-JP" altLang="en-US" sz="2000" b="1" dirty="0"/>
          </a:p>
        </p:txBody>
      </p:sp>
      <p:sp>
        <p:nvSpPr>
          <p:cNvPr id="2" name="タイトル 1"/>
          <p:cNvSpPr>
            <a:spLocks noGrp="1"/>
          </p:cNvSpPr>
          <p:nvPr>
            <p:ph type="title"/>
          </p:nvPr>
        </p:nvSpPr>
        <p:spPr/>
        <p:txBody>
          <a:bodyPr/>
          <a:lstStyle/>
          <a:p>
            <a:r>
              <a:rPr kumimoji="1" lang="ja-JP" altLang="en-US" b="1" dirty="0" smtClean="0"/>
              <a:t>血液検査｜腫瘍マーカー</a:t>
            </a:r>
            <a:endParaRPr kumimoji="1" lang="ja-JP" altLang="en-US" b="1" dirty="0"/>
          </a:p>
        </p:txBody>
      </p:sp>
      <p:sp>
        <p:nvSpPr>
          <p:cNvPr id="3" name="コンテンツ プレースホルダー 2"/>
          <p:cNvSpPr>
            <a:spLocks noGrp="1"/>
          </p:cNvSpPr>
          <p:nvPr>
            <p:ph sz="half" idx="1"/>
          </p:nvPr>
        </p:nvSpPr>
        <p:spPr>
          <a:xfrm>
            <a:off x="609600" y="2155052"/>
            <a:ext cx="3949520" cy="1596333"/>
          </a:xfrm>
          <a:ln>
            <a:solidFill>
              <a:schemeClr val="accent1"/>
            </a:solidFill>
          </a:ln>
        </p:spPr>
        <p:txBody>
          <a:bodyPr>
            <a:noAutofit/>
          </a:bodyPr>
          <a:lstStyle/>
          <a:p>
            <a:pPr marL="0" indent="0">
              <a:buNone/>
            </a:pPr>
            <a:r>
              <a:rPr lang="ja-JP" altLang="en-US" sz="2000" b="1" dirty="0" smtClean="0"/>
              <a:t>・肝細胞癌で上昇する</a:t>
            </a:r>
            <a:endParaRPr lang="en-US" altLang="ja-JP" sz="2000" b="1" dirty="0" smtClean="0"/>
          </a:p>
          <a:p>
            <a:pPr marL="0" indent="0">
              <a:buNone/>
            </a:pPr>
            <a:r>
              <a:rPr lang="ja-JP" altLang="en-US" sz="2000" b="1" dirty="0" smtClean="0"/>
              <a:t>・胎児の血液中にある成分で、健康な成人の血液中にはない</a:t>
            </a:r>
            <a:endParaRPr kumimoji="1" lang="en-US" altLang="ja-JP" sz="2000" b="1" dirty="0" smtClean="0"/>
          </a:p>
        </p:txBody>
      </p:sp>
      <p:graphicFrame>
        <p:nvGraphicFramePr>
          <p:cNvPr id="8" name="図表 7"/>
          <p:cNvGraphicFramePr/>
          <p:nvPr>
            <p:extLst/>
          </p:nvPr>
        </p:nvGraphicFramePr>
        <p:xfrm>
          <a:off x="693454" y="1589568"/>
          <a:ext cx="4195069" cy="4774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9" name="図表 8"/>
          <p:cNvGraphicFramePr/>
          <p:nvPr>
            <p:extLst/>
          </p:nvPr>
        </p:nvGraphicFramePr>
        <p:xfrm>
          <a:off x="4928521" y="1589568"/>
          <a:ext cx="3834479" cy="47743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pic>
        <p:nvPicPr>
          <p:cNvPr id="7" name="Picture 2" descr="肝臓"/>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572250" y="5076824"/>
            <a:ext cx="2571750" cy="178117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妊婦さんのマーク"/>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327882" y="4112367"/>
            <a:ext cx="2142148" cy="262840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63925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smtClean="0"/>
              <a:t>ＩＣＧ</a:t>
            </a:r>
            <a:r>
              <a:rPr lang="ja-JP" altLang="en-US" b="1" dirty="0"/>
              <a:t>試験｜肝臓の解毒作用</a:t>
            </a:r>
            <a:endParaRPr kumimoji="1" lang="ja-JP" altLang="en-US" b="1" dirty="0"/>
          </a:p>
        </p:txBody>
      </p:sp>
      <p:pic>
        <p:nvPicPr>
          <p:cNvPr id="5" name="Picture 2" descr="http://4.bp.blogspot.com/-A_vvBrFoLzY/U82wv8KwgDI/AAAAAAAAjCw/FwpOPvfNBWU/s800/body_kanzou_bad.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70758" y="3526869"/>
            <a:ext cx="1795290" cy="144054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2" descr="http://1.bp.blogspot.com/-4Elj4xNukIs/U82wwfiqoBI/AAAAAAAAjC8/8ri6MO_LR68/s800/body_kanzou_good.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230171" y="3526869"/>
            <a:ext cx="2084805" cy="1672854"/>
          </a:xfrm>
          <a:prstGeom prst="rect">
            <a:avLst/>
          </a:prstGeom>
          <a:noFill/>
          <a:extLst>
            <a:ext uri="{909E8E84-426E-40DD-AFC4-6F175D3DCCD1}">
              <a14:hiddenFill xmlns:a14="http://schemas.microsoft.com/office/drawing/2010/main">
                <a:solidFill>
                  <a:srgbClr val="FFFFFF"/>
                </a:solidFill>
              </a14:hiddenFill>
            </a:ext>
          </a:extLst>
        </p:spPr>
      </p:pic>
      <p:sp>
        <p:nvSpPr>
          <p:cNvPr id="7" name="円/楕円 6"/>
          <p:cNvSpPr/>
          <p:nvPr/>
        </p:nvSpPr>
        <p:spPr>
          <a:xfrm>
            <a:off x="4572001" y="1695924"/>
            <a:ext cx="1300766" cy="1354221"/>
          </a:xfrm>
          <a:prstGeom prst="ellipse">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ICG</a:t>
            </a:r>
            <a:endParaRPr kumimoji="1" lang="ja-JP" altLang="en-US" dirty="0"/>
          </a:p>
        </p:txBody>
      </p:sp>
      <p:sp>
        <p:nvSpPr>
          <p:cNvPr id="8" name="円/楕円 7"/>
          <p:cNvSpPr/>
          <p:nvPr/>
        </p:nvSpPr>
        <p:spPr>
          <a:xfrm>
            <a:off x="6998356" y="1755315"/>
            <a:ext cx="1300766" cy="1354221"/>
          </a:xfrm>
          <a:prstGeom prst="ellipse">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ICG</a:t>
            </a:r>
            <a:endParaRPr kumimoji="1" lang="ja-JP" altLang="en-US" dirty="0"/>
          </a:p>
        </p:txBody>
      </p:sp>
      <p:sp>
        <p:nvSpPr>
          <p:cNvPr id="9" name="円/楕円 8"/>
          <p:cNvSpPr/>
          <p:nvPr/>
        </p:nvSpPr>
        <p:spPr>
          <a:xfrm>
            <a:off x="7265929" y="5730966"/>
            <a:ext cx="831999" cy="889035"/>
          </a:xfrm>
          <a:prstGeom prst="ellipse">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円/楕円 9"/>
          <p:cNvSpPr/>
          <p:nvPr/>
        </p:nvSpPr>
        <p:spPr>
          <a:xfrm>
            <a:off x="5132523" y="6036171"/>
            <a:ext cx="129625" cy="139313"/>
          </a:xfrm>
          <a:prstGeom prst="ellipse">
            <a:avLst/>
          </a:prstGeom>
          <a:solidFill>
            <a:srgbClr val="00B05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236330" y="1607965"/>
            <a:ext cx="3547125" cy="646331"/>
          </a:xfrm>
          <a:prstGeom prst="rect">
            <a:avLst/>
          </a:prstGeom>
          <a:solidFill>
            <a:schemeClr val="accent3">
              <a:lumMod val="20000"/>
              <a:lumOff val="80000"/>
            </a:schemeClr>
          </a:solidFill>
          <a:ln>
            <a:solidFill>
              <a:schemeClr val="accent1">
                <a:shade val="50000"/>
              </a:schemeClr>
            </a:solidFill>
          </a:ln>
        </p:spPr>
        <p:txBody>
          <a:bodyPr wrap="square" rtlCol="0">
            <a:spAutoFit/>
          </a:bodyPr>
          <a:lstStyle/>
          <a:p>
            <a:r>
              <a:rPr kumimoji="1" lang="en-US" altLang="ja-JP" b="1" dirty="0" smtClean="0"/>
              <a:t>ICG</a:t>
            </a:r>
            <a:r>
              <a:rPr kumimoji="1" lang="ja-JP" altLang="en-US" b="1" dirty="0" smtClean="0"/>
              <a:t>（インドシアニングリーン）とは緑の色素のこと</a:t>
            </a:r>
            <a:endParaRPr kumimoji="1" lang="ja-JP" altLang="en-US" b="1" dirty="0"/>
          </a:p>
        </p:txBody>
      </p:sp>
      <p:sp>
        <p:nvSpPr>
          <p:cNvPr id="16" name="右矢印 15"/>
          <p:cNvSpPr/>
          <p:nvPr/>
        </p:nvSpPr>
        <p:spPr>
          <a:xfrm rot="5400000">
            <a:off x="7530562" y="5268213"/>
            <a:ext cx="302734" cy="211473"/>
          </a:xfrm>
          <a:prstGeom prst="rightArrow">
            <a:avLst/>
          </a:prstGeom>
          <a:solidFill>
            <a:srgbClr val="F7434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96"/>
            <a:endParaRPr lang="ja-JP" altLang="en-US" sz="2718">
              <a:solidFill>
                <a:prstClr val="white"/>
              </a:solidFill>
            </a:endParaRPr>
          </a:p>
        </p:txBody>
      </p:sp>
      <p:sp>
        <p:nvSpPr>
          <p:cNvPr id="17" name="右矢印 16"/>
          <p:cNvSpPr/>
          <p:nvPr/>
        </p:nvSpPr>
        <p:spPr>
          <a:xfrm rot="5400000">
            <a:off x="7534614" y="3278227"/>
            <a:ext cx="302734" cy="211473"/>
          </a:xfrm>
          <a:prstGeom prst="rightArrow">
            <a:avLst/>
          </a:prstGeom>
          <a:solidFill>
            <a:srgbClr val="F7434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96"/>
            <a:endParaRPr lang="ja-JP" altLang="en-US" sz="2718">
              <a:solidFill>
                <a:prstClr val="white"/>
              </a:solidFill>
            </a:endParaRPr>
          </a:p>
        </p:txBody>
      </p:sp>
      <p:sp>
        <p:nvSpPr>
          <p:cNvPr id="18" name="右矢印 17"/>
          <p:cNvSpPr/>
          <p:nvPr/>
        </p:nvSpPr>
        <p:spPr>
          <a:xfrm rot="5400000">
            <a:off x="5050733" y="5328192"/>
            <a:ext cx="302734" cy="211473"/>
          </a:xfrm>
          <a:prstGeom prst="rightArrow">
            <a:avLst/>
          </a:prstGeom>
          <a:solidFill>
            <a:srgbClr val="F7434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96"/>
            <a:endParaRPr lang="ja-JP" altLang="en-US" sz="2718">
              <a:solidFill>
                <a:prstClr val="white"/>
              </a:solidFill>
            </a:endParaRPr>
          </a:p>
        </p:txBody>
      </p:sp>
      <p:sp>
        <p:nvSpPr>
          <p:cNvPr id="19" name="右矢印 18"/>
          <p:cNvSpPr/>
          <p:nvPr/>
        </p:nvSpPr>
        <p:spPr>
          <a:xfrm rot="5400000">
            <a:off x="5054785" y="3338206"/>
            <a:ext cx="302734" cy="211473"/>
          </a:xfrm>
          <a:prstGeom prst="rightArrow">
            <a:avLst/>
          </a:prstGeom>
          <a:solidFill>
            <a:srgbClr val="F7434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96"/>
            <a:endParaRPr lang="ja-JP" altLang="en-US" sz="2718">
              <a:solidFill>
                <a:prstClr val="white"/>
              </a:solidFill>
            </a:endParaRPr>
          </a:p>
        </p:txBody>
      </p:sp>
      <p:sp>
        <p:nvSpPr>
          <p:cNvPr id="11" name="テキスト ボックス 10"/>
          <p:cNvSpPr txBox="1"/>
          <p:nvPr/>
        </p:nvSpPr>
        <p:spPr>
          <a:xfrm>
            <a:off x="179398" y="4852044"/>
            <a:ext cx="3740627" cy="1323439"/>
          </a:xfrm>
          <a:prstGeom prst="rect">
            <a:avLst/>
          </a:prstGeom>
          <a:solidFill>
            <a:schemeClr val="bg2"/>
          </a:solidFill>
          <a:ln>
            <a:solidFill>
              <a:schemeClr val="accent1">
                <a:shade val="50000"/>
              </a:schemeClr>
            </a:solidFill>
          </a:ln>
        </p:spPr>
        <p:txBody>
          <a:bodyPr wrap="square" rtlCol="0">
            <a:spAutoFit/>
          </a:bodyPr>
          <a:lstStyle/>
          <a:p>
            <a:pPr algn="ctr"/>
            <a:r>
              <a:rPr kumimoji="1" lang="ja-JP" altLang="en-US" sz="2000" b="1" dirty="0" smtClean="0"/>
              <a:t>時間が経っても</a:t>
            </a:r>
            <a:r>
              <a:rPr kumimoji="1" lang="en-US" altLang="ja-JP" sz="2000" b="1" dirty="0" smtClean="0"/>
              <a:t>ICG</a:t>
            </a:r>
            <a:r>
              <a:rPr kumimoji="1" lang="ja-JP" altLang="en-US" sz="2000" b="1" dirty="0" smtClean="0"/>
              <a:t>が</a:t>
            </a:r>
            <a:endParaRPr kumimoji="1" lang="en-US" altLang="ja-JP" sz="2000" b="1" dirty="0" smtClean="0"/>
          </a:p>
          <a:p>
            <a:pPr algn="ctr"/>
            <a:r>
              <a:rPr kumimoji="1" lang="ja-JP" altLang="en-US" sz="2000" b="1" dirty="0" smtClean="0"/>
              <a:t>血中に多く残っていれば</a:t>
            </a:r>
            <a:r>
              <a:rPr lang="ja-JP" altLang="en-US" sz="2000" b="1" dirty="0" smtClean="0"/>
              <a:t>肝臓の機能（解毒）が低下していると考えられる</a:t>
            </a:r>
            <a:endParaRPr kumimoji="1" lang="ja-JP" altLang="en-US" sz="2000" b="1" dirty="0"/>
          </a:p>
        </p:txBody>
      </p:sp>
      <p:sp>
        <p:nvSpPr>
          <p:cNvPr id="3" name="対角する 2 つの角を丸めた四角形 2"/>
          <p:cNvSpPr/>
          <p:nvPr/>
        </p:nvSpPr>
        <p:spPr>
          <a:xfrm>
            <a:off x="609599" y="3050145"/>
            <a:ext cx="3000281" cy="860150"/>
          </a:xfrm>
          <a:prstGeom prst="round2Diag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smtClean="0"/>
              <a:t>ICG</a:t>
            </a:r>
            <a:r>
              <a:rPr kumimoji="1" lang="ja-JP" altLang="en-US" dirty="0" smtClean="0"/>
              <a:t>を静脈注射し、</a:t>
            </a:r>
            <a:endParaRPr kumimoji="1" lang="en-US" altLang="ja-JP" dirty="0" smtClean="0"/>
          </a:p>
          <a:p>
            <a:pPr algn="ctr"/>
            <a:r>
              <a:rPr lang="en-US" altLang="ja-JP" dirty="0"/>
              <a:t>5</a:t>
            </a:r>
            <a:r>
              <a:rPr lang="ja-JP" altLang="en-US" dirty="0" smtClean="0"/>
              <a:t>分後、</a:t>
            </a:r>
            <a:r>
              <a:rPr lang="en-US" altLang="ja-JP" dirty="0" smtClean="0"/>
              <a:t>10</a:t>
            </a:r>
            <a:r>
              <a:rPr lang="ja-JP" altLang="en-US" dirty="0" smtClean="0"/>
              <a:t>分後、</a:t>
            </a:r>
            <a:r>
              <a:rPr lang="en-US" altLang="ja-JP" dirty="0" smtClean="0"/>
              <a:t>15</a:t>
            </a:r>
            <a:r>
              <a:rPr lang="ja-JP" altLang="en-US" dirty="0" smtClean="0"/>
              <a:t>分後と採血を行う</a:t>
            </a:r>
            <a:endParaRPr kumimoji="1" lang="ja-JP" altLang="en-US" dirty="0"/>
          </a:p>
        </p:txBody>
      </p:sp>
    </p:spTree>
    <p:extLst>
      <p:ext uri="{BB962C8B-B14F-4D97-AF65-F5344CB8AC3E}">
        <p14:creationId xmlns:p14="http://schemas.microsoft.com/office/powerpoint/2010/main" val="37495184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smtClean="0"/>
              <a:t>まとめ</a:t>
            </a:r>
            <a:endParaRPr kumimoji="1" lang="ja-JP" altLang="en-US" b="1" dirty="0"/>
          </a:p>
        </p:txBody>
      </p:sp>
      <p:sp>
        <p:nvSpPr>
          <p:cNvPr id="3" name="コンテンツ プレースホルダー 2"/>
          <p:cNvSpPr>
            <a:spLocks noGrp="1"/>
          </p:cNvSpPr>
          <p:nvPr>
            <p:ph idx="1"/>
          </p:nvPr>
        </p:nvSpPr>
        <p:spPr>
          <a:xfrm>
            <a:off x="320309" y="1371600"/>
            <a:ext cx="8452985" cy="3973132"/>
          </a:xfrm>
          <a:solidFill>
            <a:schemeClr val="bg1"/>
          </a:solidFill>
        </p:spPr>
        <p:txBody>
          <a:bodyPr anchor="ctr">
            <a:normAutofit fontScale="85000" lnSpcReduction="10000"/>
          </a:bodyPr>
          <a:lstStyle/>
          <a:p>
            <a:endParaRPr lang="en-US" altLang="ja-JP" sz="3200" b="1" dirty="0" smtClean="0"/>
          </a:p>
          <a:p>
            <a:r>
              <a:rPr lang="ja-JP" altLang="en-US" sz="3200" b="1" dirty="0" smtClean="0"/>
              <a:t>慢性肝炎は症状が分かりにくいため</a:t>
            </a:r>
            <a:r>
              <a:rPr kumimoji="1" lang="ja-JP" altLang="en-US" sz="3200" b="1" dirty="0" smtClean="0"/>
              <a:t>早期発見が</a:t>
            </a:r>
            <a:r>
              <a:rPr lang="ja-JP" altLang="en-US" sz="3200" b="1" dirty="0"/>
              <a:t>肝要</a:t>
            </a:r>
            <a:endParaRPr kumimoji="1" lang="en-US" altLang="ja-JP" sz="3200" b="1" dirty="0" smtClean="0"/>
          </a:p>
          <a:p>
            <a:endParaRPr lang="en-US" altLang="ja-JP" sz="3200" b="1" dirty="0" smtClean="0"/>
          </a:p>
          <a:p>
            <a:r>
              <a:rPr lang="ja-JP" altLang="en-US" sz="3200" b="1" dirty="0" smtClean="0"/>
              <a:t>肝機能が</a:t>
            </a:r>
            <a:r>
              <a:rPr lang="ja-JP" altLang="en-US" sz="3200" b="1" dirty="0" smtClean="0">
                <a:solidFill>
                  <a:srgbClr val="FF0000"/>
                </a:solidFill>
              </a:rPr>
              <a:t>悪くなくとも</a:t>
            </a:r>
            <a:r>
              <a:rPr lang="ja-JP" altLang="en-US" sz="3200" b="1" dirty="0" smtClean="0"/>
              <a:t>肝炎ウイルスに感染している</a:t>
            </a:r>
            <a:r>
              <a:rPr lang="ja-JP" altLang="en-US" sz="3200" b="1" dirty="0"/>
              <a:t>ことがある</a:t>
            </a:r>
            <a:endParaRPr kumimoji="1" lang="en-US" altLang="ja-JP" sz="3200" b="1" dirty="0" smtClean="0"/>
          </a:p>
          <a:p>
            <a:endParaRPr kumimoji="1" lang="en-US" altLang="ja-JP" sz="3200" b="1" dirty="0" smtClean="0"/>
          </a:p>
          <a:p>
            <a:r>
              <a:rPr kumimoji="1" lang="ja-JP" altLang="en-US" sz="3300" b="1" dirty="0" smtClean="0"/>
              <a:t>少なくとも</a:t>
            </a:r>
            <a:r>
              <a:rPr kumimoji="1" lang="ja-JP" altLang="en-US" sz="3300" b="1" dirty="0" smtClean="0">
                <a:solidFill>
                  <a:srgbClr val="FF0000"/>
                </a:solidFill>
              </a:rPr>
              <a:t>一生に</a:t>
            </a:r>
            <a:r>
              <a:rPr kumimoji="1" lang="en-US" altLang="ja-JP" sz="3300" b="1" dirty="0" smtClean="0">
                <a:solidFill>
                  <a:srgbClr val="FF0000"/>
                </a:solidFill>
              </a:rPr>
              <a:t>1</a:t>
            </a:r>
            <a:r>
              <a:rPr kumimoji="1" lang="ja-JP" altLang="en-US" sz="3300" b="1" dirty="0" smtClean="0">
                <a:solidFill>
                  <a:srgbClr val="FF0000"/>
                </a:solidFill>
              </a:rPr>
              <a:t>度</a:t>
            </a:r>
            <a:r>
              <a:rPr kumimoji="1" lang="ja-JP" altLang="en-US" sz="3300" b="1" dirty="0" smtClean="0"/>
              <a:t>は肝炎ウイルス検査を受けましょう→周りの方にも受検のススメを！</a:t>
            </a:r>
            <a:endParaRPr kumimoji="1" lang="ja-JP" altLang="en-US" sz="3300" b="1" dirty="0"/>
          </a:p>
        </p:txBody>
      </p:sp>
      <p:sp>
        <p:nvSpPr>
          <p:cNvPr id="4" name="正方形/長方形 3"/>
          <p:cNvSpPr/>
          <p:nvPr/>
        </p:nvSpPr>
        <p:spPr>
          <a:xfrm>
            <a:off x="8123505" y="6257572"/>
            <a:ext cx="29858" cy="282559"/>
          </a:xfrm>
          <a:prstGeom prst="rect">
            <a:avLst/>
          </a:prstGeom>
          <a:gradFill>
            <a:gsLst>
              <a:gs pos="0">
                <a:schemeClr val="accent2"/>
              </a:gs>
              <a:gs pos="95000">
                <a:srgbClr val="FFC000"/>
              </a:gs>
              <a:gs pos="100000">
                <a:schemeClr val="accent1">
                  <a:tint val="23500"/>
                  <a:satMod val="160000"/>
                </a:schemeClr>
              </a:gs>
            </a:gsLst>
            <a:lin ang="5400000" scaled="0"/>
          </a:gradFill>
          <a:ln>
            <a:solidFill>
              <a:srgbClr val="FFC00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ja-JP" altLang="en-US" sz="1350"/>
          </a:p>
        </p:txBody>
      </p:sp>
      <p:sp>
        <p:nvSpPr>
          <p:cNvPr id="5" name="正方形/長方形 4"/>
          <p:cNvSpPr/>
          <p:nvPr/>
        </p:nvSpPr>
        <p:spPr>
          <a:xfrm>
            <a:off x="7762966" y="6261305"/>
            <a:ext cx="29858" cy="282559"/>
          </a:xfrm>
          <a:prstGeom prst="rect">
            <a:avLst/>
          </a:prstGeom>
          <a:gradFill>
            <a:gsLst>
              <a:gs pos="0">
                <a:schemeClr val="accent2"/>
              </a:gs>
              <a:gs pos="95000">
                <a:srgbClr val="FFC000"/>
              </a:gs>
              <a:gs pos="100000">
                <a:schemeClr val="accent1">
                  <a:tint val="23500"/>
                  <a:satMod val="160000"/>
                </a:schemeClr>
              </a:gs>
            </a:gsLst>
            <a:lin ang="5400000" scaled="0"/>
          </a:gradFill>
          <a:ln>
            <a:solidFill>
              <a:srgbClr val="FFC000"/>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ja-JP" altLang="en-US" sz="1350"/>
          </a:p>
        </p:txBody>
      </p:sp>
      <p:sp>
        <p:nvSpPr>
          <p:cNvPr id="6" name="角丸四角形 8"/>
          <p:cNvSpPr/>
          <p:nvPr/>
        </p:nvSpPr>
        <p:spPr>
          <a:xfrm>
            <a:off x="7426930" y="5125079"/>
            <a:ext cx="1414489" cy="1190993"/>
          </a:xfrm>
          <a:custGeom>
            <a:avLst/>
            <a:gdLst>
              <a:gd name="connsiteX0" fmla="*/ 0 w 4752975"/>
              <a:gd name="connsiteY0" fmla="*/ 306389 h 2238375"/>
              <a:gd name="connsiteX1" fmla="*/ 306389 w 4752975"/>
              <a:gd name="connsiteY1" fmla="*/ 0 h 2238375"/>
              <a:gd name="connsiteX2" fmla="*/ 4446586 w 4752975"/>
              <a:gd name="connsiteY2" fmla="*/ 0 h 2238375"/>
              <a:gd name="connsiteX3" fmla="*/ 4752975 w 4752975"/>
              <a:gd name="connsiteY3" fmla="*/ 306389 h 2238375"/>
              <a:gd name="connsiteX4" fmla="*/ 4752975 w 4752975"/>
              <a:gd name="connsiteY4" fmla="*/ 1931986 h 2238375"/>
              <a:gd name="connsiteX5" fmla="*/ 4446586 w 4752975"/>
              <a:gd name="connsiteY5" fmla="*/ 2238375 h 2238375"/>
              <a:gd name="connsiteX6" fmla="*/ 306389 w 4752975"/>
              <a:gd name="connsiteY6" fmla="*/ 2238375 h 2238375"/>
              <a:gd name="connsiteX7" fmla="*/ 0 w 4752975"/>
              <a:gd name="connsiteY7" fmla="*/ 1931986 h 2238375"/>
              <a:gd name="connsiteX8" fmla="*/ 0 w 4752975"/>
              <a:gd name="connsiteY8" fmla="*/ 306389 h 2238375"/>
              <a:gd name="connsiteX0" fmla="*/ 0 w 4752975"/>
              <a:gd name="connsiteY0" fmla="*/ 306389 h 2238375"/>
              <a:gd name="connsiteX1" fmla="*/ 801689 w 4752975"/>
              <a:gd name="connsiteY1" fmla="*/ 0 h 2238375"/>
              <a:gd name="connsiteX2" fmla="*/ 4446586 w 4752975"/>
              <a:gd name="connsiteY2" fmla="*/ 0 h 2238375"/>
              <a:gd name="connsiteX3" fmla="*/ 4752975 w 4752975"/>
              <a:gd name="connsiteY3" fmla="*/ 306389 h 2238375"/>
              <a:gd name="connsiteX4" fmla="*/ 4752975 w 4752975"/>
              <a:gd name="connsiteY4" fmla="*/ 1931986 h 2238375"/>
              <a:gd name="connsiteX5" fmla="*/ 4446586 w 4752975"/>
              <a:gd name="connsiteY5" fmla="*/ 2238375 h 2238375"/>
              <a:gd name="connsiteX6" fmla="*/ 306389 w 4752975"/>
              <a:gd name="connsiteY6" fmla="*/ 2238375 h 2238375"/>
              <a:gd name="connsiteX7" fmla="*/ 0 w 4752975"/>
              <a:gd name="connsiteY7" fmla="*/ 1931986 h 2238375"/>
              <a:gd name="connsiteX8" fmla="*/ 0 w 4752975"/>
              <a:gd name="connsiteY8" fmla="*/ 306389 h 2238375"/>
              <a:gd name="connsiteX0" fmla="*/ 0 w 4752975"/>
              <a:gd name="connsiteY0" fmla="*/ 715964 h 2238375"/>
              <a:gd name="connsiteX1" fmla="*/ 801689 w 4752975"/>
              <a:gd name="connsiteY1" fmla="*/ 0 h 2238375"/>
              <a:gd name="connsiteX2" fmla="*/ 4446586 w 4752975"/>
              <a:gd name="connsiteY2" fmla="*/ 0 h 2238375"/>
              <a:gd name="connsiteX3" fmla="*/ 4752975 w 4752975"/>
              <a:gd name="connsiteY3" fmla="*/ 306389 h 2238375"/>
              <a:gd name="connsiteX4" fmla="*/ 4752975 w 4752975"/>
              <a:gd name="connsiteY4" fmla="*/ 1931986 h 2238375"/>
              <a:gd name="connsiteX5" fmla="*/ 4446586 w 4752975"/>
              <a:gd name="connsiteY5" fmla="*/ 2238375 h 2238375"/>
              <a:gd name="connsiteX6" fmla="*/ 306389 w 4752975"/>
              <a:gd name="connsiteY6" fmla="*/ 2238375 h 2238375"/>
              <a:gd name="connsiteX7" fmla="*/ 0 w 4752975"/>
              <a:gd name="connsiteY7" fmla="*/ 1931986 h 2238375"/>
              <a:gd name="connsiteX8" fmla="*/ 0 w 4752975"/>
              <a:gd name="connsiteY8" fmla="*/ 715964 h 2238375"/>
              <a:gd name="connsiteX0" fmla="*/ 0 w 4752975"/>
              <a:gd name="connsiteY0" fmla="*/ 715964 h 2238375"/>
              <a:gd name="connsiteX1" fmla="*/ 801689 w 4752975"/>
              <a:gd name="connsiteY1" fmla="*/ 0 h 2238375"/>
              <a:gd name="connsiteX2" fmla="*/ 4446586 w 4752975"/>
              <a:gd name="connsiteY2" fmla="*/ 0 h 2238375"/>
              <a:gd name="connsiteX3" fmla="*/ 4752975 w 4752975"/>
              <a:gd name="connsiteY3" fmla="*/ 306389 h 2238375"/>
              <a:gd name="connsiteX4" fmla="*/ 4752975 w 4752975"/>
              <a:gd name="connsiteY4" fmla="*/ 1931986 h 2238375"/>
              <a:gd name="connsiteX5" fmla="*/ 4446586 w 4752975"/>
              <a:gd name="connsiteY5" fmla="*/ 2238375 h 2238375"/>
              <a:gd name="connsiteX6" fmla="*/ 306389 w 4752975"/>
              <a:gd name="connsiteY6" fmla="*/ 2238375 h 2238375"/>
              <a:gd name="connsiteX7" fmla="*/ 0 w 4752975"/>
              <a:gd name="connsiteY7" fmla="*/ 1931986 h 2238375"/>
              <a:gd name="connsiteX8" fmla="*/ 0 w 4752975"/>
              <a:gd name="connsiteY8" fmla="*/ 715964 h 2238375"/>
              <a:gd name="connsiteX0" fmla="*/ 0 w 4752975"/>
              <a:gd name="connsiteY0" fmla="*/ 715964 h 2238375"/>
              <a:gd name="connsiteX1" fmla="*/ 801689 w 4752975"/>
              <a:gd name="connsiteY1" fmla="*/ 0 h 2238375"/>
              <a:gd name="connsiteX2" fmla="*/ 4446586 w 4752975"/>
              <a:gd name="connsiteY2" fmla="*/ 0 h 2238375"/>
              <a:gd name="connsiteX3" fmla="*/ 4752975 w 4752975"/>
              <a:gd name="connsiteY3" fmla="*/ 306389 h 2238375"/>
              <a:gd name="connsiteX4" fmla="*/ 4752975 w 4752975"/>
              <a:gd name="connsiteY4" fmla="*/ 1931986 h 2238375"/>
              <a:gd name="connsiteX5" fmla="*/ 4446586 w 4752975"/>
              <a:gd name="connsiteY5" fmla="*/ 2238375 h 2238375"/>
              <a:gd name="connsiteX6" fmla="*/ 306389 w 4752975"/>
              <a:gd name="connsiteY6" fmla="*/ 2238375 h 2238375"/>
              <a:gd name="connsiteX7" fmla="*/ 0 w 4752975"/>
              <a:gd name="connsiteY7" fmla="*/ 1931986 h 2238375"/>
              <a:gd name="connsiteX8" fmla="*/ 0 w 4752975"/>
              <a:gd name="connsiteY8" fmla="*/ 715964 h 2238375"/>
              <a:gd name="connsiteX0" fmla="*/ 0 w 4752975"/>
              <a:gd name="connsiteY0" fmla="*/ 715964 h 2238375"/>
              <a:gd name="connsiteX1" fmla="*/ 925514 w 4752975"/>
              <a:gd name="connsiteY1" fmla="*/ 76200 h 2238375"/>
              <a:gd name="connsiteX2" fmla="*/ 4446586 w 4752975"/>
              <a:gd name="connsiteY2" fmla="*/ 0 h 2238375"/>
              <a:gd name="connsiteX3" fmla="*/ 4752975 w 4752975"/>
              <a:gd name="connsiteY3" fmla="*/ 306389 h 2238375"/>
              <a:gd name="connsiteX4" fmla="*/ 4752975 w 4752975"/>
              <a:gd name="connsiteY4" fmla="*/ 1931986 h 2238375"/>
              <a:gd name="connsiteX5" fmla="*/ 4446586 w 4752975"/>
              <a:gd name="connsiteY5" fmla="*/ 2238375 h 2238375"/>
              <a:gd name="connsiteX6" fmla="*/ 306389 w 4752975"/>
              <a:gd name="connsiteY6" fmla="*/ 2238375 h 2238375"/>
              <a:gd name="connsiteX7" fmla="*/ 0 w 4752975"/>
              <a:gd name="connsiteY7" fmla="*/ 1931986 h 2238375"/>
              <a:gd name="connsiteX8" fmla="*/ 0 w 4752975"/>
              <a:gd name="connsiteY8" fmla="*/ 715964 h 2238375"/>
              <a:gd name="connsiteX0" fmla="*/ 0 w 4752975"/>
              <a:gd name="connsiteY0" fmla="*/ 715964 h 2238375"/>
              <a:gd name="connsiteX1" fmla="*/ 925514 w 4752975"/>
              <a:gd name="connsiteY1" fmla="*/ 76200 h 2238375"/>
              <a:gd name="connsiteX2" fmla="*/ 4446586 w 4752975"/>
              <a:gd name="connsiteY2" fmla="*/ 0 h 2238375"/>
              <a:gd name="connsiteX3" fmla="*/ 4752975 w 4752975"/>
              <a:gd name="connsiteY3" fmla="*/ 306389 h 2238375"/>
              <a:gd name="connsiteX4" fmla="*/ 4752975 w 4752975"/>
              <a:gd name="connsiteY4" fmla="*/ 1931986 h 2238375"/>
              <a:gd name="connsiteX5" fmla="*/ 4446586 w 4752975"/>
              <a:gd name="connsiteY5" fmla="*/ 2238375 h 2238375"/>
              <a:gd name="connsiteX6" fmla="*/ 306389 w 4752975"/>
              <a:gd name="connsiteY6" fmla="*/ 2238375 h 2238375"/>
              <a:gd name="connsiteX7" fmla="*/ 0 w 4752975"/>
              <a:gd name="connsiteY7" fmla="*/ 1931986 h 2238375"/>
              <a:gd name="connsiteX8" fmla="*/ 0 w 4752975"/>
              <a:gd name="connsiteY8" fmla="*/ 715964 h 2238375"/>
              <a:gd name="connsiteX0" fmla="*/ 0 w 4752975"/>
              <a:gd name="connsiteY0" fmla="*/ 715964 h 2238375"/>
              <a:gd name="connsiteX1" fmla="*/ 925514 w 4752975"/>
              <a:gd name="connsiteY1" fmla="*/ 76200 h 2238375"/>
              <a:gd name="connsiteX2" fmla="*/ 4446586 w 4752975"/>
              <a:gd name="connsiteY2" fmla="*/ 0 h 2238375"/>
              <a:gd name="connsiteX3" fmla="*/ 4752975 w 4752975"/>
              <a:gd name="connsiteY3" fmla="*/ 306389 h 2238375"/>
              <a:gd name="connsiteX4" fmla="*/ 4752975 w 4752975"/>
              <a:gd name="connsiteY4" fmla="*/ 1931986 h 2238375"/>
              <a:gd name="connsiteX5" fmla="*/ 4446586 w 4752975"/>
              <a:gd name="connsiteY5" fmla="*/ 2238375 h 2238375"/>
              <a:gd name="connsiteX6" fmla="*/ 306389 w 4752975"/>
              <a:gd name="connsiteY6" fmla="*/ 2238375 h 2238375"/>
              <a:gd name="connsiteX7" fmla="*/ 0 w 4752975"/>
              <a:gd name="connsiteY7" fmla="*/ 1931986 h 2238375"/>
              <a:gd name="connsiteX8" fmla="*/ 0 w 4752975"/>
              <a:gd name="connsiteY8" fmla="*/ 715964 h 2238375"/>
              <a:gd name="connsiteX0" fmla="*/ 0 w 4752975"/>
              <a:gd name="connsiteY0" fmla="*/ 715964 h 2238375"/>
              <a:gd name="connsiteX1" fmla="*/ 925514 w 4752975"/>
              <a:gd name="connsiteY1" fmla="*/ 76200 h 2238375"/>
              <a:gd name="connsiteX2" fmla="*/ 4446586 w 4752975"/>
              <a:gd name="connsiteY2" fmla="*/ 0 h 2238375"/>
              <a:gd name="connsiteX3" fmla="*/ 4752975 w 4752975"/>
              <a:gd name="connsiteY3" fmla="*/ 306389 h 2238375"/>
              <a:gd name="connsiteX4" fmla="*/ 4752975 w 4752975"/>
              <a:gd name="connsiteY4" fmla="*/ 1931986 h 2238375"/>
              <a:gd name="connsiteX5" fmla="*/ 4446586 w 4752975"/>
              <a:gd name="connsiteY5" fmla="*/ 2238375 h 2238375"/>
              <a:gd name="connsiteX6" fmla="*/ 306389 w 4752975"/>
              <a:gd name="connsiteY6" fmla="*/ 2238375 h 2238375"/>
              <a:gd name="connsiteX7" fmla="*/ 0 w 4752975"/>
              <a:gd name="connsiteY7" fmla="*/ 1931986 h 2238375"/>
              <a:gd name="connsiteX8" fmla="*/ 0 w 4752975"/>
              <a:gd name="connsiteY8" fmla="*/ 715964 h 2238375"/>
              <a:gd name="connsiteX0" fmla="*/ 0 w 4752975"/>
              <a:gd name="connsiteY0" fmla="*/ 707822 h 2230233"/>
              <a:gd name="connsiteX1" fmla="*/ 925514 w 4752975"/>
              <a:gd name="connsiteY1" fmla="*/ 68058 h 2230233"/>
              <a:gd name="connsiteX2" fmla="*/ 3856036 w 4752975"/>
              <a:gd name="connsiteY2" fmla="*/ 1383 h 2230233"/>
              <a:gd name="connsiteX3" fmla="*/ 4752975 w 4752975"/>
              <a:gd name="connsiteY3" fmla="*/ 298247 h 2230233"/>
              <a:gd name="connsiteX4" fmla="*/ 4752975 w 4752975"/>
              <a:gd name="connsiteY4" fmla="*/ 1923844 h 2230233"/>
              <a:gd name="connsiteX5" fmla="*/ 4446586 w 4752975"/>
              <a:gd name="connsiteY5" fmla="*/ 2230233 h 2230233"/>
              <a:gd name="connsiteX6" fmla="*/ 306389 w 4752975"/>
              <a:gd name="connsiteY6" fmla="*/ 2230233 h 2230233"/>
              <a:gd name="connsiteX7" fmla="*/ 0 w 4752975"/>
              <a:gd name="connsiteY7" fmla="*/ 1923844 h 2230233"/>
              <a:gd name="connsiteX8" fmla="*/ 0 w 4752975"/>
              <a:gd name="connsiteY8" fmla="*/ 707822 h 2230233"/>
              <a:gd name="connsiteX0" fmla="*/ 0 w 4752975"/>
              <a:gd name="connsiteY0" fmla="*/ 717456 h 2239867"/>
              <a:gd name="connsiteX1" fmla="*/ 925514 w 4752975"/>
              <a:gd name="connsiteY1" fmla="*/ 77692 h 2239867"/>
              <a:gd name="connsiteX2" fmla="*/ 3856036 w 4752975"/>
              <a:gd name="connsiteY2" fmla="*/ 11017 h 2239867"/>
              <a:gd name="connsiteX3" fmla="*/ 4752975 w 4752975"/>
              <a:gd name="connsiteY3" fmla="*/ 307881 h 2239867"/>
              <a:gd name="connsiteX4" fmla="*/ 4752975 w 4752975"/>
              <a:gd name="connsiteY4" fmla="*/ 1933478 h 2239867"/>
              <a:gd name="connsiteX5" fmla="*/ 4446586 w 4752975"/>
              <a:gd name="connsiteY5" fmla="*/ 2239867 h 2239867"/>
              <a:gd name="connsiteX6" fmla="*/ 306389 w 4752975"/>
              <a:gd name="connsiteY6" fmla="*/ 2239867 h 2239867"/>
              <a:gd name="connsiteX7" fmla="*/ 0 w 4752975"/>
              <a:gd name="connsiteY7" fmla="*/ 1933478 h 2239867"/>
              <a:gd name="connsiteX8" fmla="*/ 0 w 4752975"/>
              <a:gd name="connsiteY8" fmla="*/ 717456 h 2239867"/>
              <a:gd name="connsiteX0" fmla="*/ 0 w 4752975"/>
              <a:gd name="connsiteY0" fmla="*/ 717456 h 2239867"/>
              <a:gd name="connsiteX1" fmla="*/ 925514 w 4752975"/>
              <a:gd name="connsiteY1" fmla="*/ 77692 h 2239867"/>
              <a:gd name="connsiteX2" fmla="*/ 3856036 w 4752975"/>
              <a:gd name="connsiteY2" fmla="*/ 11017 h 2239867"/>
              <a:gd name="connsiteX3" fmla="*/ 4752975 w 4752975"/>
              <a:gd name="connsiteY3" fmla="*/ 307881 h 2239867"/>
              <a:gd name="connsiteX4" fmla="*/ 4752975 w 4752975"/>
              <a:gd name="connsiteY4" fmla="*/ 1933478 h 2239867"/>
              <a:gd name="connsiteX5" fmla="*/ 4446586 w 4752975"/>
              <a:gd name="connsiteY5" fmla="*/ 2239867 h 2239867"/>
              <a:gd name="connsiteX6" fmla="*/ 306389 w 4752975"/>
              <a:gd name="connsiteY6" fmla="*/ 2239867 h 2239867"/>
              <a:gd name="connsiteX7" fmla="*/ 0 w 4752975"/>
              <a:gd name="connsiteY7" fmla="*/ 1933478 h 2239867"/>
              <a:gd name="connsiteX8" fmla="*/ 0 w 4752975"/>
              <a:gd name="connsiteY8" fmla="*/ 717456 h 2239867"/>
              <a:gd name="connsiteX0" fmla="*/ 0 w 4772025"/>
              <a:gd name="connsiteY0" fmla="*/ 746536 h 2268947"/>
              <a:gd name="connsiteX1" fmla="*/ 925514 w 4772025"/>
              <a:gd name="connsiteY1" fmla="*/ 106772 h 2268947"/>
              <a:gd name="connsiteX2" fmla="*/ 3856036 w 4772025"/>
              <a:gd name="connsiteY2" fmla="*/ 40097 h 2268947"/>
              <a:gd name="connsiteX3" fmla="*/ 4772025 w 4772025"/>
              <a:gd name="connsiteY3" fmla="*/ 517954 h 2268947"/>
              <a:gd name="connsiteX4" fmla="*/ 4752975 w 4772025"/>
              <a:gd name="connsiteY4" fmla="*/ 1962558 h 2268947"/>
              <a:gd name="connsiteX5" fmla="*/ 4446586 w 4772025"/>
              <a:gd name="connsiteY5" fmla="*/ 2268947 h 2268947"/>
              <a:gd name="connsiteX6" fmla="*/ 306389 w 4772025"/>
              <a:gd name="connsiteY6" fmla="*/ 2268947 h 2268947"/>
              <a:gd name="connsiteX7" fmla="*/ 0 w 4772025"/>
              <a:gd name="connsiteY7" fmla="*/ 1962558 h 2268947"/>
              <a:gd name="connsiteX8" fmla="*/ 0 w 4772025"/>
              <a:gd name="connsiteY8" fmla="*/ 746536 h 2268947"/>
              <a:gd name="connsiteX0" fmla="*/ 0 w 4775532"/>
              <a:gd name="connsiteY0" fmla="*/ 746536 h 2268947"/>
              <a:gd name="connsiteX1" fmla="*/ 925514 w 4775532"/>
              <a:gd name="connsiteY1" fmla="*/ 106772 h 2268947"/>
              <a:gd name="connsiteX2" fmla="*/ 3856036 w 4775532"/>
              <a:gd name="connsiteY2" fmla="*/ 40097 h 2268947"/>
              <a:gd name="connsiteX3" fmla="*/ 4772025 w 4775532"/>
              <a:gd name="connsiteY3" fmla="*/ 517954 h 2268947"/>
              <a:gd name="connsiteX4" fmla="*/ 4752975 w 4775532"/>
              <a:gd name="connsiteY4" fmla="*/ 1962558 h 2268947"/>
              <a:gd name="connsiteX5" fmla="*/ 4446586 w 4775532"/>
              <a:gd name="connsiteY5" fmla="*/ 2268947 h 2268947"/>
              <a:gd name="connsiteX6" fmla="*/ 306389 w 4775532"/>
              <a:gd name="connsiteY6" fmla="*/ 2268947 h 2268947"/>
              <a:gd name="connsiteX7" fmla="*/ 0 w 4775532"/>
              <a:gd name="connsiteY7" fmla="*/ 1962558 h 2268947"/>
              <a:gd name="connsiteX8" fmla="*/ 0 w 4775532"/>
              <a:gd name="connsiteY8" fmla="*/ 746536 h 2268947"/>
              <a:gd name="connsiteX0" fmla="*/ 0 w 4833002"/>
              <a:gd name="connsiteY0" fmla="*/ 746536 h 2268947"/>
              <a:gd name="connsiteX1" fmla="*/ 925514 w 4833002"/>
              <a:gd name="connsiteY1" fmla="*/ 106772 h 2268947"/>
              <a:gd name="connsiteX2" fmla="*/ 3856036 w 4833002"/>
              <a:gd name="connsiteY2" fmla="*/ 40097 h 2268947"/>
              <a:gd name="connsiteX3" fmla="*/ 4772025 w 4833002"/>
              <a:gd name="connsiteY3" fmla="*/ 517954 h 2268947"/>
              <a:gd name="connsiteX4" fmla="*/ 2400137 w 4833002"/>
              <a:gd name="connsiteY4" fmla="*/ 1686321 h 2268947"/>
              <a:gd name="connsiteX5" fmla="*/ 4446586 w 4833002"/>
              <a:gd name="connsiteY5" fmla="*/ 2268947 h 2268947"/>
              <a:gd name="connsiteX6" fmla="*/ 306389 w 4833002"/>
              <a:gd name="connsiteY6" fmla="*/ 2268947 h 2268947"/>
              <a:gd name="connsiteX7" fmla="*/ 0 w 4833002"/>
              <a:gd name="connsiteY7" fmla="*/ 1962558 h 2268947"/>
              <a:gd name="connsiteX8" fmla="*/ 0 w 4833002"/>
              <a:gd name="connsiteY8" fmla="*/ 746536 h 2268947"/>
              <a:gd name="connsiteX0" fmla="*/ 0 w 4833002"/>
              <a:gd name="connsiteY0" fmla="*/ 746536 h 2268947"/>
              <a:gd name="connsiteX1" fmla="*/ 925514 w 4833002"/>
              <a:gd name="connsiteY1" fmla="*/ 106772 h 2268947"/>
              <a:gd name="connsiteX2" fmla="*/ 3856036 w 4833002"/>
              <a:gd name="connsiteY2" fmla="*/ 40097 h 2268947"/>
              <a:gd name="connsiteX3" fmla="*/ 4772025 w 4833002"/>
              <a:gd name="connsiteY3" fmla="*/ 517954 h 2268947"/>
              <a:gd name="connsiteX4" fmla="*/ 2400137 w 4833002"/>
              <a:gd name="connsiteY4" fmla="*/ 1686321 h 2268947"/>
              <a:gd name="connsiteX5" fmla="*/ 306389 w 4833002"/>
              <a:gd name="connsiteY5" fmla="*/ 2268947 h 2268947"/>
              <a:gd name="connsiteX6" fmla="*/ 0 w 4833002"/>
              <a:gd name="connsiteY6" fmla="*/ 1962558 h 2268947"/>
              <a:gd name="connsiteX7" fmla="*/ 0 w 4833002"/>
              <a:gd name="connsiteY7" fmla="*/ 746536 h 2268947"/>
              <a:gd name="connsiteX0" fmla="*/ 0 w 4833002"/>
              <a:gd name="connsiteY0" fmla="*/ 746536 h 2268947"/>
              <a:gd name="connsiteX1" fmla="*/ 925514 w 4833002"/>
              <a:gd name="connsiteY1" fmla="*/ 106772 h 2268947"/>
              <a:gd name="connsiteX2" fmla="*/ 3856036 w 4833002"/>
              <a:gd name="connsiteY2" fmla="*/ 40097 h 2268947"/>
              <a:gd name="connsiteX3" fmla="*/ 4772025 w 4833002"/>
              <a:gd name="connsiteY3" fmla="*/ 517954 h 2268947"/>
              <a:gd name="connsiteX4" fmla="*/ 2400137 w 4833002"/>
              <a:gd name="connsiteY4" fmla="*/ 1686321 h 2268947"/>
              <a:gd name="connsiteX5" fmla="*/ 306389 w 4833002"/>
              <a:gd name="connsiteY5" fmla="*/ 2268947 h 2268947"/>
              <a:gd name="connsiteX6" fmla="*/ 0 w 4833002"/>
              <a:gd name="connsiteY6" fmla="*/ 1962558 h 2268947"/>
              <a:gd name="connsiteX7" fmla="*/ 0 w 4833002"/>
              <a:gd name="connsiteY7" fmla="*/ 746536 h 2268947"/>
              <a:gd name="connsiteX0" fmla="*/ 0 w 4833002"/>
              <a:gd name="connsiteY0" fmla="*/ 746536 h 2268947"/>
              <a:gd name="connsiteX1" fmla="*/ 925514 w 4833002"/>
              <a:gd name="connsiteY1" fmla="*/ 106772 h 2268947"/>
              <a:gd name="connsiteX2" fmla="*/ 3856036 w 4833002"/>
              <a:gd name="connsiteY2" fmla="*/ 40097 h 2268947"/>
              <a:gd name="connsiteX3" fmla="*/ 4772025 w 4833002"/>
              <a:gd name="connsiteY3" fmla="*/ 517954 h 2268947"/>
              <a:gd name="connsiteX4" fmla="*/ 2400137 w 4833002"/>
              <a:gd name="connsiteY4" fmla="*/ 1686321 h 2268947"/>
              <a:gd name="connsiteX5" fmla="*/ 306389 w 4833002"/>
              <a:gd name="connsiteY5" fmla="*/ 2268947 h 2268947"/>
              <a:gd name="connsiteX6" fmla="*/ 0 w 4833002"/>
              <a:gd name="connsiteY6" fmla="*/ 1962558 h 2268947"/>
              <a:gd name="connsiteX7" fmla="*/ 0 w 4833002"/>
              <a:gd name="connsiteY7" fmla="*/ 746536 h 2268947"/>
              <a:gd name="connsiteX0" fmla="*/ 0 w 4833002"/>
              <a:gd name="connsiteY0" fmla="*/ 746536 h 2268947"/>
              <a:gd name="connsiteX1" fmla="*/ 925514 w 4833002"/>
              <a:gd name="connsiteY1" fmla="*/ 106772 h 2268947"/>
              <a:gd name="connsiteX2" fmla="*/ 3856036 w 4833002"/>
              <a:gd name="connsiteY2" fmla="*/ 40097 h 2268947"/>
              <a:gd name="connsiteX3" fmla="*/ 4772025 w 4833002"/>
              <a:gd name="connsiteY3" fmla="*/ 517954 h 2268947"/>
              <a:gd name="connsiteX4" fmla="*/ 2400137 w 4833002"/>
              <a:gd name="connsiteY4" fmla="*/ 1686321 h 2268947"/>
              <a:gd name="connsiteX5" fmla="*/ 306389 w 4833002"/>
              <a:gd name="connsiteY5" fmla="*/ 2268947 h 2268947"/>
              <a:gd name="connsiteX6" fmla="*/ 0 w 4833002"/>
              <a:gd name="connsiteY6" fmla="*/ 1962558 h 2268947"/>
              <a:gd name="connsiteX7" fmla="*/ 0 w 4833002"/>
              <a:gd name="connsiteY7" fmla="*/ 746536 h 2268947"/>
              <a:gd name="connsiteX0" fmla="*/ 0 w 4833002"/>
              <a:gd name="connsiteY0" fmla="*/ 746536 h 2269220"/>
              <a:gd name="connsiteX1" fmla="*/ 925514 w 4833002"/>
              <a:gd name="connsiteY1" fmla="*/ 106772 h 2269220"/>
              <a:gd name="connsiteX2" fmla="*/ 3856036 w 4833002"/>
              <a:gd name="connsiteY2" fmla="*/ 40097 h 2269220"/>
              <a:gd name="connsiteX3" fmla="*/ 4772025 w 4833002"/>
              <a:gd name="connsiteY3" fmla="*/ 517954 h 2269220"/>
              <a:gd name="connsiteX4" fmla="*/ 2400137 w 4833002"/>
              <a:gd name="connsiteY4" fmla="*/ 1686321 h 2269220"/>
              <a:gd name="connsiteX5" fmla="*/ 306389 w 4833002"/>
              <a:gd name="connsiteY5" fmla="*/ 2268947 h 2269220"/>
              <a:gd name="connsiteX6" fmla="*/ 0 w 4833002"/>
              <a:gd name="connsiteY6" fmla="*/ 1962558 h 2269220"/>
              <a:gd name="connsiteX7" fmla="*/ 0 w 4833002"/>
              <a:gd name="connsiteY7" fmla="*/ 746536 h 2269220"/>
              <a:gd name="connsiteX0" fmla="*/ 0 w 4833002"/>
              <a:gd name="connsiteY0" fmla="*/ 746536 h 2269220"/>
              <a:gd name="connsiteX1" fmla="*/ 925514 w 4833002"/>
              <a:gd name="connsiteY1" fmla="*/ 106772 h 2269220"/>
              <a:gd name="connsiteX2" fmla="*/ 3856036 w 4833002"/>
              <a:gd name="connsiteY2" fmla="*/ 40097 h 2269220"/>
              <a:gd name="connsiteX3" fmla="*/ 4772025 w 4833002"/>
              <a:gd name="connsiteY3" fmla="*/ 517954 h 2269220"/>
              <a:gd name="connsiteX4" fmla="*/ 2400137 w 4833002"/>
              <a:gd name="connsiteY4" fmla="*/ 1686321 h 2269220"/>
              <a:gd name="connsiteX5" fmla="*/ 306389 w 4833002"/>
              <a:gd name="connsiteY5" fmla="*/ 2268947 h 2269220"/>
              <a:gd name="connsiteX6" fmla="*/ 0 w 4833002"/>
              <a:gd name="connsiteY6" fmla="*/ 1962558 h 2269220"/>
              <a:gd name="connsiteX7" fmla="*/ 0 w 4833002"/>
              <a:gd name="connsiteY7" fmla="*/ 746536 h 2269220"/>
              <a:gd name="connsiteX0" fmla="*/ 55350 w 4888352"/>
              <a:gd name="connsiteY0" fmla="*/ 746536 h 2268947"/>
              <a:gd name="connsiteX1" fmla="*/ 980864 w 4888352"/>
              <a:gd name="connsiteY1" fmla="*/ 106772 h 2268947"/>
              <a:gd name="connsiteX2" fmla="*/ 3911386 w 4888352"/>
              <a:gd name="connsiteY2" fmla="*/ 40097 h 2268947"/>
              <a:gd name="connsiteX3" fmla="*/ 4827375 w 4888352"/>
              <a:gd name="connsiteY3" fmla="*/ 517954 h 2268947"/>
              <a:gd name="connsiteX4" fmla="*/ 2455487 w 4888352"/>
              <a:gd name="connsiteY4" fmla="*/ 1686321 h 2268947"/>
              <a:gd name="connsiteX5" fmla="*/ 361739 w 4888352"/>
              <a:gd name="connsiteY5" fmla="*/ 2268947 h 2268947"/>
              <a:gd name="connsiteX6" fmla="*/ 55350 w 4888352"/>
              <a:gd name="connsiteY6" fmla="*/ 746536 h 2268947"/>
              <a:gd name="connsiteX0" fmla="*/ 26110 w 4859112"/>
              <a:gd name="connsiteY0" fmla="*/ 746536 h 1897457"/>
              <a:gd name="connsiteX1" fmla="*/ 951624 w 4859112"/>
              <a:gd name="connsiteY1" fmla="*/ 106772 h 1897457"/>
              <a:gd name="connsiteX2" fmla="*/ 3882146 w 4859112"/>
              <a:gd name="connsiteY2" fmla="*/ 40097 h 1897457"/>
              <a:gd name="connsiteX3" fmla="*/ 4798135 w 4859112"/>
              <a:gd name="connsiteY3" fmla="*/ 517954 h 1897457"/>
              <a:gd name="connsiteX4" fmla="*/ 2426247 w 4859112"/>
              <a:gd name="connsiteY4" fmla="*/ 1686321 h 1897457"/>
              <a:gd name="connsiteX5" fmla="*/ 532529 w 4859112"/>
              <a:gd name="connsiteY5" fmla="*/ 1897457 h 1897457"/>
              <a:gd name="connsiteX6" fmla="*/ 26110 w 4859112"/>
              <a:gd name="connsiteY6" fmla="*/ 746536 h 1897457"/>
              <a:gd name="connsiteX0" fmla="*/ 26110 w 4859112"/>
              <a:gd name="connsiteY0" fmla="*/ 746536 h 2050968"/>
              <a:gd name="connsiteX1" fmla="*/ 951624 w 4859112"/>
              <a:gd name="connsiteY1" fmla="*/ 106772 h 2050968"/>
              <a:gd name="connsiteX2" fmla="*/ 3882146 w 4859112"/>
              <a:gd name="connsiteY2" fmla="*/ 40097 h 2050968"/>
              <a:gd name="connsiteX3" fmla="*/ 4798135 w 4859112"/>
              <a:gd name="connsiteY3" fmla="*/ 517954 h 2050968"/>
              <a:gd name="connsiteX4" fmla="*/ 2426247 w 4859112"/>
              <a:gd name="connsiteY4" fmla="*/ 1686321 h 2050968"/>
              <a:gd name="connsiteX5" fmla="*/ 532529 w 4859112"/>
              <a:gd name="connsiteY5" fmla="*/ 1897457 h 2050968"/>
              <a:gd name="connsiteX6" fmla="*/ 26110 w 4859112"/>
              <a:gd name="connsiteY6" fmla="*/ 746536 h 2050968"/>
              <a:gd name="connsiteX0" fmla="*/ 26110 w 4859112"/>
              <a:gd name="connsiteY0" fmla="*/ 746536 h 1964391"/>
              <a:gd name="connsiteX1" fmla="*/ 951624 w 4859112"/>
              <a:gd name="connsiteY1" fmla="*/ 106772 h 1964391"/>
              <a:gd name="connsiteX2" fmla="*/ 3882146 w 4859112"/>
              <a:gd name="connsiteY2" fmla="*/ 40097 h 1964391"/>
              <a:gd name="connsiteX3" fmla="*/ 4798135 w 4859112"/>
              <a:gd name="connsiteY3" fmla="*/ 517954 h 1964391"/>
              <a:gd name="connsiteX4" fmla="*/ 2426247 w 4859112"/>
              <a:gd name="connsiteY4" fmla="*/ 1686321 h 1964391"/>
              <a:gd name="connsiteX5" fmla="*/ 532529 w 4859112"/>
              <a:gd name="connsiteY5" fmla="*/ 1897457 h 1964391"/>
              <a:gd name="connsiteX6" fmla="*/ 26110 w 4859112"/>
              <a:gd name="connsiteY6" fmla="*/ 746536 h 1964391"/>
              <a:gd name="connsiteX0" fmla="*/ 24683 w 4865061"/>
              <a:gd name="connsiteY0" fmla="*/ 746536 h 1899271"/>
              <a:gd name="connsiteX1" fmla="*/ 950197 w 4865061"/>
              <a:gd name="connsiteY1" fmla="*/ 106772 h 1899271"/>
              <a:gd name="connsiteX2" fmla="*/ 3880719 w 4865061"/>
              <a:gd name="connsiteY2" fmla="*/ 40097 h 1899271"/>
              <a:gd name="connsiteX3" fmla="*/ 4796708 w 4865061"/>
              <a:gd name="connsiteY3" fmla="*/ 517954 h 1899271"/>
              <a:gd name="connsiteX4" fmla="*/ 2300993 w 4865061"/>
              <a:gd name="connsiteY4" fmla="*/ 1000404 h 1899271"/>
              <a:gd name="connsiteX5" fmla="*/ 531102 w 4865061"/>
              <a:gd name="connsiteY5" fmla="*/ 1897457 h 1899271"/>
              <a:gd name="connsiteX6" fmla="*/ 24683 w 4865061"/>
              <a:gd name="connsiteY6" fmla="*/ 746536 h 1899271"/>
              <a:gd name="connsiteX0" fmla="*/ 24683 w 3986638"/>
              <a:gd name="connsiteY0" fmla="*/ 757669 h 1910344"/>
              <a:gd name="connsiteX1" fmla="*/ 950197 w 3986638"/>
              <a:gd name="connsiteY1" fmla="*/ 117905 h 1910344"/>
              <a:gd name="connsiteX2" fmla="*/ 3880719 w 3986638"/>
              <a:gd name="connsiteY2" fmla="*/ 51230 h 1910344"/>
              <a:gd name="connsiteX3" fmla="*/ 3244029 w 3986638"/>
              <a:gd name="connsiteY3" fmla="*/ 681537 h 1910344"/>
              <a:gd name="connsiteX4" fmla="*/ 2300993 w 3986638"/>
              <a:gd name="connsiteY4" fmla="*/ 1011537 h 1910344"/>
              <a:gd name="connsiteX5" fmla="*/ 531102 w 3986638"/>
              <a:gd name="connsiteY5" fmla="*/ 1908590 h 1910344"/>
              <a:gd name="connsiteX6" fmla="*/ 24683 w 3986638"/>
              <a:gd name="connsiteY6" fmla="*/ 757669 h 1910344"/>
              <a:gd name="connsiteX0" fmla="*/ 24683 w 3252650"/>
              <a:gd name="connsiteY0" fmla="*/ 692832 h 1845507"/>
              <a:gd name="connsiteX1" fmla="*/ 950197 w 3252650"/>
              <a:gd name="connsiteY1" fmla="*/ 53068 h 1845507"/>
              <a:gd name="connsiteX2" fmla="*/ 2661486 w 3252650"/>
              <a:gd name="connsiteY2" fmla="*/ 100709 h 1845507"/>
              <a:gd name="connsiteX3" fmla="*/ 3244029 w 3252650"/>
              <a:gd name="connsiteY3" fmla="*/ 616700 h 1845507"/>
              <a:gd name="connsiteX4" fmla="*/ 2300993 w 3252650"/>
              <a:gd name="connsiteY4" fmla="*/ 946700 h 1845507"/>
              <a:gd name="connsiteX5" fmla="*/ 531102 w 3252650"/>
              <a:gd name="connsiteY5" fmla="*/ 1843753 h 1845507"/>
              <a:gd name="connsiteX6" fmla="*/ 24683 w 3252650"/>
              <a:gd name="connsiteY6" fmla="*/ 692832 h 1845507"/>
              <a:gd name="connsiteX0" fmla="*/ 24683 w 2976360"/>
              <a:gd name="connsiteY0" fmla="*/ 692410 h 1845089"/>
              <a:gd name="connsiteX1" fmla="*/ 950197 w 2976360"/>
              <a:gd name="connsiteY1" fmla="*/ 52646 h 1845089"/>
              <a:gd name="connsiteX2" fmla="*/ 2661486 w 2976360"/>
              <a:gd name="connsiteY2" fmla="*/ 100287 h 1845089"/>
              <a:gd name="connsiteX3" fmla="*/ 2948738 w 2976360"/>
              <a:gd name="connsiteY3" fmla="*/ 606752 h 1845089"/>
              <a:gd name="connsiteX4" fmla="*/ 2300993 w 2976360"/>
              <a:gd name="connsiteY4" fmla="*/ 946278 h 1845089"/>
              <a:gd name="connsiteX5" fmla="*/ 531102 w 2976360"/>
              <a:gd name="connsiteY5" fmla="*/ 1843331 h 1845089"/>
              <a:gd name="connsiteX6" fmla="*/ 24683 w 2976360"/>
              <a:gd name="connsiteY6" fmla="*/ 692410 h 1845089"/>
              <a:gd name="connsiteX0" fmla="*/ 10303 w 2961980"/>
              <a:gd name="connsiteY0" fmla="*/ 692410 h 1693005"/>
              <a:gd name="connsiteX1" fmla="*/ 935817 w 2961980"/>
              <a:gd name="connsiteY1" fmla="*/ 52646 h 1693005"/>
              <a:gd name="connsiteX2" fmla="*/ 2647106 w 2961980"/>
              <a:gd name="connsiteY2" fmla="*/ 100287 h 1693005"/>
              <a:gd name="connsiteX3" fmla="*/ 2934358 w 2961980"/>
              <a:gd name="connsiteY3" fmla="*/ 606752 h 1693005"/>
              <a:gd name="connsiteX4" fmla="*/ 2286613 w 2961980"/>
              <a:gd name="connsiteY4" fmla="*/ 946278 h 1693005"/>
              <a:gd name="connsiteX5" fmla="*/ 983466 w 2961980"/>
              <a:gd name="connsiteY5" fmla="*/ 1690896 h 1693005"/>
              <a:gd name="connsiteX6" fmla="*/ 10303 w 2961980"/>
              <a:gd name="connsiteY6" fmla="*/ 692410 h 1693005"/>
              <a:gd name="connsiteX0" fmla="*/ 29263 w 2980940"/>
              <a:gd name="connsiteY0" fmla="*/ 692410 h 1692195"/>
              <a:gd name="connsiteX1" fmla="*/ 954777 w 2980940"/>
              <a:gd name="connsiteY1" fmla="*/ 52646 h 1692195"/>
              <a:gd name="connsiteX2" fmla="*/ 2666066 w 2980940"/>
              <a:gd name="connsiteY2" fmla="*/ 100287 h 1692195"/>
              <a:gd name="connsiteX3" fmla="*/ 2953318 w 2980940"/>
              <a:gd name="connsiteY3" fmla="*/ 606752 h 1692195"/>
              <a:gd name="connsiteX4" fmla="*/ 2305573 w 2980940"/>
              <a:gd name="connsiteY4" fmla="*/ 946278 h 1692195"/>
              <a:gd name="connsiteX5" fmla="*/ 1002426 w 2980940"/>
              <a:gd name="connsiteY5" fmla="*/ 1690896 h 1692195"/>
              <a:gd name="connsiteX6" fmla="*/ 29263 w 2980940"/>
              <a:gd name="connsiteY6" fmla="*/ 692410 h 1692195"/>
              <a:gd name="connsiteX0" fmla="*/ 27137 w 2978814"/>
              <a:gd name="connsiteY0" fmla="*/ 692410 h 1691145"/>
              <a:gd name="connsiteX1" fmla="*/ 952651 w 2978814"/>
              <a:gd name="connsiteY1" fmla="*/ 52646 h 1691145"/>
              <a:gd name="connsiteX2" fmla="*/ 2663940 w 2978814"/>
              <a:gd name="connsiteY2" fmla="*/ 100287 h 1691145"/>
              <a:gd name="connsiteX3" fmla="*/ 2951192 w 2978814"/>
              <a:gd name="connsiteY3" fmla="*/ 606752 h 1691145"/>
              <a:gd name="connsiteX4" fmla="*/ 2303447 w 2978814"/>
              <a:gd name="connsiteY4" fmla="*/ 946278 h 1691145"/>
              <a:gd name="connsiteX5" fmla="*/ 1000300 w 2978814"/>
              <a:gd name="connsiteY5" fmla="*/ 1690896 h 1691145"/>
              <a:gd name="connsiteX6" fmla="*/ 27137 w 2978814"/>
              <a:gd name="connsiteY6" fmla="*/ 692410 h 1691145"/>
              <a:gd name="connsiteX0" fmla="*/ 27137 w 2978815"/>
              <a:gd name="connsiteY0" fmla="*/ 687259 h 1685994"/>
              <a:gd name="connsiteX1" fmla="*/ 952651 w 2978815"/>
              <a:gd name="connsiteY1" fmla="*/ 47495 h 1685994"/>
              <a:gd name="connsiteX2" fmla="*/ 2663940 w 2978815"/>
              <a:gd name="connsiteY2" fmla="*/ 95136 h 1685994"/>
              <a:gd name="connsiteX3" fmla="*/ 2951193 w 2978815"/>
              <a:gd name="connsiteY3" fmla="*/ 477766 h 1685994"/>
              <a:gd name="connsiteX4" fmla="*/ 2303447 w 2978815"/>
              <a:gd name="connsiteY4" fmla="*/ 941127 h 1685994"/>
              <a:gd name="connsiteX5" fmla="*/ 1000300 w 2978815"/>
              <a:gd name="connsiteY5" fmla="*/ 1685745 h 1685994"/>
              <a:gd name="connsiteX6" fmla="*/ 27137 w 2978815"/>
              <a:gd name="connsiteY6" fmla="*/ 687259 h 1685994"/>
              <a:gd name="connsiteX0" fmla="*/ 10716 w 2949010"/>
              <a:gd name="connsiteY0" fmla="*/ 687259 h 1685856"/>
              <a:gd name="connsiteX1" fmla="*/ 936230 w 2949010"/>
              <a:gd name="connsiteY1" fmla="*/ 47495 h 1685856"/>
              <a:gd name="connsiteX2" fmla="*/ 2647519 w 2949010"/>
              <a:gd name="connsiteY2" fmla="*/ 95136 h 1685856"/>
              <a:gd name="connsiteX3" fmla="*/ 2934772 w 2949010"/>
              <a:gd name="connsiteY3" fmla="*/ 477766 h 1685856"/>
              <a:gd name="connsiteX4" fmla="*/ 2473202 w 2949010"/>
              <a:gd name="connsiteY4" fmla="*/ 750620 h 1685856"/>
              <a:gd name="connsiteX5" fmla="*/ 983879 w 2949010"/>
              <a:gd name="connsiteY5" fmla="*/ 1685745 h 1685856"/>
              <a:gd name="connsiteX6" fmla="*/ 10716 w 2949010"/>
              <a:gd name="connsiteY6" fmla="*/ 687259 h 1685856"/>
              <a:gd name="connsiteX0" fmla="*/ 8357 w 2946652"/>
              <a:gd name="connsiteY0" fmla="*/ 687259 h 1685967"/>
              <a:gd name="connsiteX1" fmla="*/ 933871 w 2946652"/>
              <a:gd name="connsiteY1" fmla="*/ 47495 h 1685967"/>
              <a:gd name="connsiteX2" fmla="*/ 2645160 w 2946652"/>
              <a:gd name="connsiteY2" fmla="*/ 95136 h 1685967"/>
              <a:gd name="connsiteX3" fmla="*/ 2932413 w 2946652"/>
              <a:gd name="connsiteY3" fmla="*/ 477766 h 1685967"/>
              <a:gd name="connsiteX4" fmla="*/ 2470843 w 2946652"/>
              <a:gd name="connsiteY4" fmla="*/ 750620 h 1685967"/>
              <a:gd name="connsiteX5" fmla="*/ 1194316 w 2946652"/>
              <a:gd name="connsiteY5" fmla="*/ 1685856 h 1685967"/>
              <a:gd name="connsiteX6" fmla="*/ 8357 w 2946652"/>
              <a:gd name="connsiteY6" fmla="*/ 687259 h 1685967"/>
              <a:gd name="connsiteX0" fmla="*/ 20635 w 2958930"/>
              <a:gd name="connsiteY0" fmla="*/ 687259 h 1686219"/>
              <a:gd name="connsiteX1" fmla="*/ 946149 w 2958930"/>
              <a:gd name="connsiteY1" fmla="*/ 47495 h 1686219"/>
              <a:gd name="connsiteX2" fmla="*/ 2657438 w 2958930"/>
              <a:gd name="connsiteY2" fmla="*/ 95136 h 1686219"/>
              <a:gd name="connsiteX3" fmla="*/ 2944691 w 2958930"/>
              <a:gd name="connsiteY3" fmla="*/ 477766 h 1686219"/>
              <a:gd name="connsiteX4" fmla="*/ 2483121 w 2958930"/>
              <a:gd name="connsiteY4" fmla="*/ 750620 h 1686219"/>
              <a:gd name="connsiteX5" fmla="*/ 1206594 w 2958930"/>
              <a:gd name="connsiteY5" fmla="*/ 1685856 h 1686219"/>
              <a:gd name="connsiteX6" fmla="*/ 20635 w 2958930"/>
              <a:gd name="connsiteY6" fmla="*/ 687259 h 1686219"/>
              <a:gd name="connsiteX0" fmla="*/ 20635 w 2981980"/>
              <a:gd name="connsiteY0" fmla="*/ 687259 h 1686219"/>
              <a:gd name="connsiteX1" fmla="*/ 946149 w 2981980"/>
              <a:gd name="connsiteY1" fmla="*/ 47495 h 1686219"/>
              <a:gd name="connsiteX2" fmla="*/ 2657438 w 2981980"/>
              <a:gd name="connsiteY2" fmla="*/ 95136 h 1686219"/>
              <a:gd name="connsiteX3" fmla="*/ 2944691 w 2981980"/>
              <a:gd name="connsiteY3" fmla="*/ 477766 h 1686219"/>
              <a:gd name="connsiteX4" fmla="*/ 2483121 w 2981980"/>
              <a:gd name="connsiteY4" fmla="*/ 750620 h 1686219"/>
              <a:gd name="connsiteX5" fmla="*/ 1206594 w 2981980"/>
              <a:gd name="connsiteY5" fmla="*/ 1685856 h 1686219"/>
              <a:gd name="connsiteX6" fmla="*/ 20635 w 2981980"/>
              <a:gd name="connsiteY6" fmla="*/ 687259 h 16862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81980" h="1686219">
                <a:moveTo>
                  <a:pt x="20635" y="687259"/>
                </a:moveTo>
                <a:cubicBezTo>
                  <a:pt x="123822" y="326897"/>
                  <a:pt x="506682" y="146182"/>
                  <a:pt x="946149" y="47495"/>
                </a:cubicBezTo>
                <a:cubicBezTo>
                  <a:pt x="1385616" y="-51192"/>
                  <a:pt x="2324348" y="23424"/>
                  <a:pt x="2657438" y="95136"/>
                </a:cubicBezTo>
                <a:cubicBezTo>
                  <a:pt x="2990528" y="166848"/>
                  <a:pt x="3026946" y="330413"/>
                  <a:pt x="2944691" y="477766"/>
                </a:cubicBezTo>
                <a:cubicBezTo>
                  <a:pt x="2862436" y="625119"/>
                  <a:pt x="2772804" y="549272"/>
                  <a:pt x="2483121" y="750620"/>
                </a:cubicBezTo>
                <a:cubicBezTo>
                  <a:pt x="2193438" y="951968"/>
                  <a:pt x="2228861" y="1667841"/>
                  <a:pt x="1206594" y="1685856"/>
                </a:cubicBezTo>
                <a:cubicBezTo>
                  <a:pt x="184327" y="1703871"/>
                  <a:pt x="-82552" y="1047621"/>
                  <a:pt x="20635" y="687259"/>
                </a:cubicBezTo>
                <a:close/>
              </a:path>
            </a:pathLst>
          </a:custGeom>
          <a:gradFill flip="none" rotWithShape="1">
            <a:gsLst>
              <a:gs pos="2000">
                <a:srgbClr val="FF4BB2"/>
              </a:gs>
              <a:gs pos="100000">
                <a:srgbClr val="FFE5E9"/>
              </a:gs>
            </a:gsLst>
            <a:lin ang="13500000" scaled="0"/>
            <a:tileRect/>
          </a:gradFill>
          <a:ln>
            <a:noFill/>
          </a:ln>
          <a:effectLst>
            <a:outerShdw blurRad="76200" dist="12700" dir="8100000" sy="-23000" kx="800400" algn="br" rotWithShape="0">
              <a:prstClr val="black">
                <a:alpha val="2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ja-JP" altLang="en-US" sz="1350"/>
          </a:p>
        </p:txBody>
      </p:sp>
      <p:sp>
        <p:nvSpPr>
          <p:cNvPr id="7" name="アーチ 6"/>
          <p:cNvSpPr/>
          <p:nvPr/>
        </p:nvSpPr>
        <p:spPr>
          <a:xfrm rot="10800000">
            <a:off x="7755965" y="6003712"/>
            <a:ext cx="264935" cy="158771"/>
          </a:xfrm>
          <a:prstGeom prst="blockArc">
            <a:avLst>
              <a:gd name="adj1" fmla="val 12135797"/>
              <a:gd name="adj2" fmla="val 21496646"/>
              <a:gd name="adj3" fmla="val 12980"/>
            </a:avLst>
          </a:prstGeom>
          <a:solidFill>
            <a:srgbClr val="FF33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ja-JP" altLang="en-US" sz="1350"/>
          </a:p>
        </p:txBody>
      </p:sp>
      <p:sp>
        <p:nvSpPr>
          <p:cNvPr id="8" name="円/楕円 19"/>
          <p:cNvSpPr/>
          <p:nvPr/>
        </p:nvSpPr>
        <p:spPr>
          <a:xfrm>
            <a:off x="8063999" y="6421834"/>
            <a:ext cx="171123" cy="293907"/>
          </a:xfrm>
          <a:custGeom>
            <a:avLst/>
            <a:gdLst>
              <a:gd name="connsiteX0" fmla="*/ 0 w 429895"/>
              <a:gd name="connsiteY0" fmla="*/ 262573 h 525145"/>
              <a:gd name="connsiteX1" fmla="*/ 214948 w 429895"/>
              <a:gd name="connsiteY1" fmla="*/ 0 h 525145"/>
              <a:gd name="connsiteX2" fmla="*/ 429896 w 429895"/>
              <a:gd name="connsiteY2" fmla="*/ 262573 h 525145"/>
              <a:gd name="connsiteX3" fmla="*/ 214948 w 429895"/>
              <a:gd name="connsiteY3" fmla="*/ 525146 h 525145"/>
              <a:gd name="connsiteX4" fmla="*/ 0 w 429895"/>
              <a:gd name="connsiteY4" fmla="*/ 262573 h 525145"/>
              <a:gd name="connsiteX0" fmla="*/ 0 w 341186"/>
              <a:gd name="connsiteY0" fmla="*/ 269405 h 525162"/>
              <a:gd name="connsiteX1" fmla="*/ 126238 w 341186"/>
              <a:gd name="connsiteY1" fmla="*/ 8 h 525162"/>
              <a:gd name="connsiteX2" fmla="*/ 341186 w 341186"/>
              <a:gd name="connsiteY2" fmla="*/ 262581 h 525162"/>
              <a:gd name="connsiteX3" fmla="*/ 126238 w 341186"/>
              <a:gd name="connsiteY3" fmla="*/ 525154 h 525162"/>
              <a:gd name="connsiteX4" fmla="*/ 0 w 341186"/>
              <a:gd name="connsiteY4" fmla="*/ 269405 h 525162"/>
              <a:gd name="connsiteX0" fmla="*/ 0 w 346633"/>
              <a:gd name="connsiteY0" fmla="*/ 285617 h 541374"/>
              <a:gd name="connsiteX1" fmla="*/ 126238 w 346633"/>
              <a:gd name="connsiteY1" fmla="*/ 16220 h 541374"/>
              <a:gd name="connsiteX2" fmla="*/ 286764 w 346633"/>
              <a:gd name="connsiteY2" fmla="*/ 57157 h 541374"/>
              <a:gd name="connsiteX3" fmla="*/ 341186 w 346633"/>
              <a:gd name="connsiteY3" fmla="*/ 278793 h 541374"/>
              <a:gd name="connsiteX4" fmla="*/ 126238 w 346633"/>
              <a:gd name="connsiteY4" fmla="*/ 541366 h 541374"/>
              <a:gd name="connsiteX5" fmla="*/ 0 w 346633"/>
              <a:gd name="connsiteY5" fmla="*/ 285617 h 541374"/>
              <a:gd name="connsiteX0" fmla="*/ 0 w 342921"/>
              <a:gd name="connsiteY0" fmla="*/ 285617 h 573766"/>
              <a:gd name="connsiteX1" fmla="*/ 126238 w 342921"/>
              <a:gd name="connsiteY1" fmla="*/ 16220 h 573766"/>
              <a:gd name="connsiteX2" fmla="*/ 286764 w 342921"/>
              <a:gd name="connsiteY2" fmla="*/ 57157 h 573766"/>
              <a:gd name="connsiteX3" fmla="*/ 341186 w 342921"/>
              <a:gd name="connsiteY3" fmla="*/ 278793 h 573766"/>
              <a:gd name="connsiteX4" fmla="*/ 287065 w 342921"/>
              <a:gd name="connsiteY4" fmla="*/ 541374 h 573766"/>
              <a:gd name="connsiteX5" fmla="*/ 126238 w 342921"/>
              <a:gd name="connsiteY5" fmla="*/ 541366 h 573766"/>
              <a:gd name="connsiteX6" fmla="*/ 0 w 342921"/>
              <a:gd name="connsiteY6" fmla="*/ 285617 h 573766"/>
              <a:gd name="connsiteX0" fmla="*/ 0 w 342921"/>
              <a:gd name="connsiteY0" fmla="*/ 285617 h 560916"/>
              <a:gd name="connsiteX1" fmla="*/ 126238 w 342921"/>
              <a:gd name="connsiteY1" fmla="*/ 16220 h 560916"/>
              <a:gd name="connsiteX2" fmla="*/ 286764 w 342921"/>
              <a:gd name="connsiteY2" fmla="*/ 57157 h 560916"/>
              <a:gd name="connsiteX3" fmla="*/ 341186 w 342921"/>
              <a:gd name="connsiteY3" fmla="*/ 278793 h 560916"/>
              <a:gd name="connsiteX4" fmla="*/ 287065 w 342921"/>
              <a:gd name="connsiteY4" fmla="*/ 541374 h 560916"/>
              <a:gd name="connsiteX5" fmla="*/ 126238 w 342921"/>
              <a:gd name="connsiteY5" fmla="*/ 541366 h 560916"/>
              <a:gd name="connsiteX6" fmla="*/ 0 w 342921"/>
              <a:gd name="connsiteY6" fmla="*/ 538829 h 560916"/>
              <a:gd name="connsiteX7" fmla="*/ 0 w 342921"/>
              <a:gd name="connsiteY7" fmla="*/ 285617 h 560916"/>
              <a:gd name="connsiteX0" fmla="*/ 3372 w 346293"/>
              <a:gd name="connsiteY0" fmla="*/ 285617 h 560916"/>
              <a:gd name="connsiteX1" fmla="*/ 129610 w 346293"/>
              <a:gd name="connsiteY1" fmla="*/ 16220 h 560916"/>
              <a:gd name="connsiteX2" fmla="*/ 290136 w 346293"/>
              <a:gd name="connsiteY2" fmla="*/ 57157 h 560916"/>
              <a:gd name="connsiteX3" fmla="*/ 344558 w 346293"/>
              <a:gd name="connsiteY3" fmla="*/ 278793 h 560916"/>
              <a:gd name="connsiteX4" fmla="*/ 290437 w 346293"/>
              <a:gd name="connsiteY4" fmla="*/ 541374 h 560916"/>
              <a:gd name="connsiteX5" fmla="*/ 129610 w 346293"/>
              <a:gd name="connsiteY5" fmla="*/ 541366 h 560916"/>
              <a:gd name="connsiteX6" fmla="*/ 3372 w 346293"/>
              <a:gd name="connsiteY6" fmla="*/ 538829 h 560916"/>
              <a:gd name="connsiteX7" fmla="*/ 85264 w 346293"/>
              <a:gd name="connsiteY7" fmla="*/ 382281 h 560916"/>
              <a:gd name="connsiteX8" fmla="*/ 3372 w 346293"/>
              <a:gd name="connsiteY8" fmla="*/ 285617 h 560916"/>
              <a:gd name="connsiteX0" fmla="*/ 6652 w 349573"/>
              <a:gd name="connsiteY0" fmla="*/ 285617 h 570006"/>
              <a:gd name="connsiteX1" fmla="*/ 132890 w 349573"/>
              <a:gd name="connsiteY1" fmla="*/ 16220 h 570006"/>
              <a:gd name="connsiteX2" fmla="*/ 293416 w 349573"/>
              <a:gd name="connsiteY2" fmla="*/ 57157 h 570006"/>
              <a:gd name="connsiteX3" fmla="*/ 347838 w 349573"/>
              <a:gd name="connsiteY3" fmla="*/ 278793 h 570006"/>
              <a:gd name="connsiteX4" fmla="*/ 293717 w 349573"/>
              <a:gd name="connsiteY4" fmla="*/ 541374 h 570006"/>
              <a:gd name="connsiteX5" fmla="*/ 132890 w 349573"/>
              <a:gd name="connsiteY5" fmla="*/ 541366 h 570006"/>
              <a:gd name="connsiteX6" fmla="*/ 3280 w 349573"/>
              <a:gd name="connsiteY6" fmla="*/ 560916 h 570006"/>
              <a:gd name="connsiteX7" fmla="*/ 88544 w 349573"/>
              <a:gd name="connsiteY7" fmla="*/ 382281 h 570006"/>
              <a:gd name="connsiteX8" fmla="*/ 6652 w 349573"/>
              <a:gd name="connsiteY8" fmla="*/ 285617 h 570006"/>
              <a:gd name="connsiteX0" fmla="*/ 40803 w 349573"/>
              <a:gd name="connsiteY0" fmla="*/ 183130 h 563017"/>
              <a:gd name="connsiteX1" fmla="*/ 132890 w 349573"/>
              <a:gd name="connsiteY1" fmla="*/ 9231 h 563017"/>
              <a:gd name="connsiteX2" fmla="*/ 293416 w 349573"/>
              <a:gd name="connsiteY2" fmla="*/ 50168 h 563017"/>
              <a:gd name="connsiteX3" fmla="*/ 347838 w 349573"/>
              <a:gd name="connsiteY3" fmla="*/ 271804 h 563017"/>
              <a:gd name="connsiteX4" fmla="*/ 293717 w 349573"/>
              <a:gd name="connsiteY4" fmla="*/ 534385 h 563017"/>
              <a:gd name="connsiteX5" fmla="*/ 132890 w 349573"/>
              <a:gd name="connsiteY5" fmla="*/ 534377 h 563017"/>
              <a:gd name="connsiteX6" fmla="*/ 3280 w 349573"/>
              <a:gd name="connsiteY6" fmla="*/ 553927 h 563017"/>
              <a:gd name="connsiteX7" fmla="*/ 88544 w 349573"/>
              <a:gd name="connsiteY7" fmla="*/ 375292 h 563017"/>
              <a:gd name="connsiteX8" fmla="*/ 40803 w 349573"/>
              <a:gd name="connsiteY8" fmla="*/ 183130 h 563017"/>
              <a:gd name="connsiteX0" fmla="*/ 40803 w 349573"/>
              <a:gd name="connsiteY0" fmla="*/ 183130 h 570173"/>
              <a:gd name="connsiteX1" fmla="*/ 132890 w 349573"/>
              <a:gd name="connsiteY1" fmla="*/ 9231 h 570173"/>
              <a:gd name="connsiteX2" fmla="*/ 293416 w 349573"/>
              <a:gd name="connsiteY2" fmla="*/ 50168 h 570173"/>
              <a:gd name="connsiteX3" fmla="*/ 347838 w 349573"/>
              <a:gd name="connsiteY3" fmla="*/ 271804 h 570173"/>
              <a:gd name="connsiteX4" fmla="*/ 293717 w 349573"/>
              <a:gd name="connsiteY4" fmla="*/ 534385 h 570173"/>
              <a:gd name="connsiteX5" fmla="*/ 132890 w 349573"/>
              <a:gd name="connsiteY5" fmla="*/ 563017 h 570173"/>
              <a:gd name="connsiteX6" fmla="*/ 3280 w 349573"/>
              <a:gd name="connsiteY6" fmla="*/ 553927 h 570173"/>
              <a:gd name="connsiteX7" fmla="*/ 88544 w 349573"/>
              <a:gd name="connsiteY7" fmla="*/ 375292 h 570173"/>
              <a:gd name="connsiteX8" fmla="*/ 40803 w 349573"/>
              <a:gd name="connsiteY8" fmla="*/ 183130 h 570173"/>
              <a:gd name="connsiteX0" fmla="*/ 40803 w 349573"/>
              <a:gd name="connsiteY0" fmla="*/ 152072 h 539115"/>
              <a:gd name="connsiteX1" fmla="*/ 136604 w 349573"/>
              <a:gd name="connsiteY1" fmla="*/ 39582 h 539115"/>
              <a:gd name="connsiteX2" fmla="*/ 293416 w 349573"/>
              <a:gd name="connsiteY2" fmla="*/ 19110 h 539115"/>
              <a:gd name="connsiteX3" fmla="*/ 347838 w 349573"/>
              <a:gd name="connsiteY3" fmla="*/ 240746 h 539115"/>
              <a:gd name="connsiteX4" fmla="*/ 293717 w 349573"/>
              <a:gd name="connsiteY4" fmla="*/ 503327 h 539115"/>
              <a:gd name="connsiteX5" fmla="*/ 132890 w 349573"/>
              <a:gd name="connsiteY5" fmla="*/ 531959 h 539115"/>
              <a:gd name="connsiteX6" fmla="*/ 3280 w 349573"/>
              <a:gd name="connsiteY6" fmla="*/ 522869 h 539115"/>
              <a:gd name="connsiteX7" fmla="*/ 88544 w 349573"/>
              <a:gd name="connsiteY7" fmla="*/ 344234 h 539115"/>
              <a:gd name="connsiteX8" fmla="*/ 40803 w 349573"/>
              <a:gd name="connsiteY8" fmla="*/ 152072 h 539115"/>
              <a:gd name="connsiteX0" fmla="*/ 40803 w 349573"/>
              <a:gd name="connsiteY0" fmla="*/ 113636 h 500679"/>
              <a:gd name="connsiteX1" fmla="*/ 136604 w 349573"/>
              <a:gd name="connsiteY1" fmla="*/ 1146 h 500679"/>
              <a:gd name="connsiteX2" fmla="*/ 293416 w 349573"/>
              <a:gd name="connsiteY2" fmla="*/ 68187 h 500679"/>
              <a:gd name="connsiteX3" fmla="*/ 347838 w 349573"/>
              <a:gd name="connsiteY3" fmla="*/ 202310 h 500679"/>
              <a:gd name="connsiteX4" fmla="*/ 293717 w 349573"/>
              <a:gd name="connsiteY4" fmla="*/ 464891 h 500679"/>
              <a:gd name="connsiteX5" fmla="*/ 132890 w 349573"/>
              <a:gd name="connsiteY5" fmla="*/ 493523 h 500679"/>
              <a:gd name="connsiteX6" fmla="*/ 3280 w 349573"/>
              <a:gd name="connsiteY6" fmla="*/ 484433 h 500679"/>
              <a:gd name="connsiteX7" fmla="*/ 88544 w 349573"/>
              <a:gd name="connsiteY7" fmla="*/ 305798 h 500679"/>
              <a:gd name="connsiteX8" fmla="*/ 40803 w 349573"/>
              <a:gd name="connsiteY8" fmla="*/ 113636 h 500679"/>
              <a:gd name="connsiteX0" fmla="*/ 40803 w 349573"/>
              <a:gd name="connsiteY0" fmla="*/ 122471 h 509514"/>
              <a:gd name="connsiteX1" fmla="*/ 136604 w 349573"/>
              <a:gd name="connsiteY1" fmla="*/ 9981 h 509514"/>
              <a:gd name="connsiteX2" fmla="*/ 293416 w 349573"/>
              <a:gd name="connsiteY2" fmla="*/ 77022 h 509514"/>
              <a:gd name="connsiteX3" fmla="*/ 347838 w 349573"/>
              <a:gd name="connsiteY3" fmla="*/ 211145 h 509514"/>
              <a:gd name="connsiteX4" fmla="*/ 293717 w 349573"/>
              <a:gd name="connsiteY4" fmla="*/ 473726 h 509514"/>
              <a:gd name="connsiteX5" fmla="*/ 132890 w 349573"/>
              <a:gd name="connsiteY5" fmla="*/ 502358 h 509514"/>
              <a:gd name="connsiteX6" fmla="*/ 3280 w 349573"/>
              <a:gd name="connsiteY6" fmla="*/ 493268 h 509514"/>
              <a:gd name="connsiteX7" fmla="*/ 88544 w 349573"/>
              <a:gd name="connsiteY7" fmla="*/ 314633 h 509514"/>
              <a:gd name="connsiteX8" fmla="*/ 40803 w 349573"/>
              <a:gd name="connsiteY8" fmla="*/ 122471 h 509514"/>
              <a:gd name="connsiteX0" fmla="*/ 40803 w 363310"/>
              <a:gd name="connsiteY0" fmla="*/ 122471 h 527792"/>
              <a:gd name="connsiteX1" fmla="*/ 136604 w 363310"/>
              <a:gd name="connsiteY1" fmla="*/ 9981 h 527792"/>
              <a:gd name="connsiteX2" fmla="*/ 293416 w 363310"/>
              <a:gd name="connsiteY2" fmla="*/ 77022 h 527792"/>
              <a:gd name="connsiteX3" fmla="*/ 347838 w 363310"/>
              <a:gd name="connsiteY3" fmla="*/ 211145 h 527792"/>
              <a:gd name="connsiteX4" fmla="*/ 349573 w 363310"/>
              <a:gd name="connsiteY4" fmla="*/ 509514 h 527792"/>
              <a:gd name="connsiteX5" fmla="*/ 132890 w 363310"/>
              <a:gd name="connsiteY5" fmla="*/ 502358 h 527792"/>
              <a:gd name="connsiteX6" fmla="*/ 3280 w 363310"/>
              <a:gd name="connsiteY6" fmla="*/ 493268 h 527792"/>
              <a:gd name="connsiteX7" fmla="*/ 88544 w 363310"/>
              <a:gd name="connsiteY7" fmla="*/ 314633 h 527792"/>
              <a:gd name="connsiteX8" fmla="*/ 40803 w 363310"/>
              <a:gd name="connsiteY8" fmla="*/ 122471 h 527792"/>
              <a:gd name="connsiteX0" fmla="*/ 40803 w 374781"/>
              <a:gd name="connsiteY0" fmla="*/ 122471 h 509948"/>
              <a:gd name="connsiteX1" fmla="*/ 136604 w 374781"/>
              <a:gd name="connsiteY1" fmla="*/ 9981 h 509948"/>
              <a:gd name="connsiteX2" fmla="*/ 293416 w 374781"/>
              <a:gd name="connsiteY2" fmla="*/ 77022 h 509948"/>
              <a:gd name="connsiteX3" fmla="*/ 347838 w 374781"/>
              <a:gd name="connsiteY3" fmla="*/ 211145 h 509948"/>
              <a:gd name="connsiteX4" fmla="*/ 363310 w 374781"/>
              <a:gd name="connsiteY4" fmla="*/ 485242 h 509948"/>
              <a:gd name="connsiteX5" fmla="*/ 132890 w 374781"/>
              <a:gd name="connsiteY5" fmla="*/ 502358 h 509948"/>
              <a:gd name="connsiteX6" fmla="*/ 3280 w 374781"/>
              <a:gd name="connsiteY6" fmla="*/ 493268 h 509948"/>
              <a:gd name="connsiteX7" fmla="*/ 88544 w 374781"/>
              <a:gd name="connsiteY7" fmla="*/ 314633 h 509948"/>
              <a:gd name="connsiteX8" fmla="*/ 40803 w 374781"/>
              <a:gd name="connsiteY8" fmla="*/ 122471 h 509948"/>
              <a:gd name="connsiteX0" fmla="*/ 40803 w 374781"/>
              <a:gd name="connsiteY0" fmla="*/ 105696 h 493173"/>
              <a:gd name="connsiteX1" fmla="*/ 138879 w 374781"/>
              <a:gd name="connsiteY1" fmla="*/ 25584 h 493173"/>
              <a:gd name="connsiteX2" fmla="*/ 293416 w 374781"/>
              <a:gd name="connsiteY2" fmla="*/ 60247 h 493173"/>
              <a:gd name="connsiteX3" fmla="*/ 347838 w 374781"/>
              <a:gd name="connsiteY3" fmla="*/ 194370 h 493173"/>
              <a:gd name="connsiteX4" fmla="*/ 363310 w 374781"/>
              <a:gd name="connsiteY4" fmla="*/ 468467 h 493173"/>
              <a:gd name="connsiteX5" fmla="*/ 132890 w 374781"/>
              <a:gd name="connsiteY5" fmla="*/ 485583 h 493173"/>
              <a:gd name="connsiteX6" fmla="*/ 3280 w 374781"/>
              <a:gd name="connsiteY6" fmla="*/ 476493 h 493173"/>
              <a:gd name="connsiteX7" fmla="*/ 88544 w 374781"/>
              <a:gd name="connsiteY7" fmla="*/ 297858 h 493173"/>
              <a:gd name="connsiteX8" fmla="*/ 40803 w 374781"/>
              <a:gd name="connsiteY8" fmla="*/ 105696 h 4931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4781" h="493173">
                <a:moveTo>
                  <a:pt x="40803" y="105696"/>
                </a:moveTo>
                <a:cubicBezTo>
                  <a:pt x="49192" y="60317"/>
                  <a:pt x="96777" y="33159"/>
                  <a:pt x="138879" y="25584"/>
                </a:cubicBezTo>
                <a:cubicBezTo>
                  <a:pt x="180981" y="18009"/>
                  <a:pt x="278081" y="-44967"/>
                  <a:pt x="293416" y="60247"/>
                </a:cubicBezTo>
                <a:cubicBezTo>
                  <a:pt x="329241" y="104009"/>
                  <a:pt x="356901" y="128873"/>
                  <a:pt x="347838" y="194370"/>
                </a:cubicBezTo>
                <a:cubicBezTo>
                  <a:pt x="338775" y="259868"/>
                  <a:pt x="399135" y="424705"/>
                  <a:pt x="363310" y="468467"/>
                </a:cubicBezTo>
                <a:cubicBezTo>
                  <a:pt x="327485" y="512229"/>
                  <a:pt x="192895" y="484245"/>
                  <a:pt x="132890" y="485583"/>
                </a:cubicBezTo>
                <a:cubicBezTo>
                  <a:pt x="72885" y="486921"/>
                  <a:pt x="26594" y="504145"/>
                  <a:pt x="3280" y="476493"/>
                </a:cubicBezTo>
                <a:cubicBezTo>
                  <a:pt x="-20034" y="448841"/>
                  <a:pt x="88544" y="340060"/>
                  <a:pt x="88544" y="297858"/>
                </a:cubicBezTo>
                <a:cubicBezTo>
                  <a:pt x="88544" y="255656"/>
                  <a:pt x="32414" y="151075"/>
                  <a:pt x="40803" y="105696"/>
                </a:cubicBezTo>
                <a:close/>
              </a:path>
            </a:pathLst>
          </a:custGeom>
          <a:gradFill flip="none" rotWithShape="1">
            <a:gsLst>
              <a:gs pos="0">
                <a:srgbClr val="009999">
                  <a:shade val="30000"/>
                  <a:satMod val="115000"/>
                </a:srgbClr>
              </a:gs>
              <a:gs pos="50000">
                <a:srgbClr val="009999">
                  <a:shade val="67500"/>
                  <a:satMod val="115000"/>
                </a:srgbClr>
              </a:gs>
              <a:gs pos="100000">
                <a:srgbClr val="009999">
                  <a:shade val="100000"/>
                  <a:satMod val="115000"/>
                </a:srgbClr>
              </a:gs>
            </a:gsLst>
            <a:lin ang="16200000" scaled="1"/>
            <a:tileRect/>
          </a:gradFill>
          <a:effectLst>
            <a:outerShdw blurRad="76200" dir="13500000" sy="23000" kx="1200000" algn="br" rotWithShape="0">
              <a:prstClr val="black">
                <a:alpha val="2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a:r>
              <a:rPr lang="en-US" sz="788" kern="100" dirty="0">
                <a:ea typeface="ＭＳ 明朝"/>
                <a:cs typeface="Times New Roman"/>
              </a:rPr>
              <a:t> </a:t>
            </a:r>
            <a:endParaRPr lang="ja-JP" altLang="en-US" sz="788" kern="100" dirty="0">
              <a:ea typeface="ＭＳ 明朝"/>
              <a:cs typeface="Times New Roman"/>
            </a:endParaRPr>
          </a:p>
        </p:txBody>
      </p:sp>
      <p:sp>
        <p:nvSpPr>
          <p:cNvPr id="9" name="アーチ 8"/>
          <p:cNvSpPr/>
          <p:nvPr/>
        </p:nvSpPr>
        <p:spPr>
          <a:xfrm rot="21047948">
            <a:off x="8092002" y="5779718"/>
            <a:ext cx="223723" cy="208107"/>
          </a:xfrm>
          <a:prstGeom prst="blockArc">
            <a:avLst>
              <a:gd name="adj1" fmla="val 10800000"/>
              <a:gd name="adj2" fmla="val 21496646"/>
              <a:gd name="adj3" fmla="val 12980"/>
            </a:avLst>
          </a:prstGeom>
          <a:solidFill>
            <a:schemeClr val="bg2">
              <a:lumMod val="2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ja-JP" altLang="en-US" sz="1350"/>
          </a:p>
        </p:txBody>
      </p:sp>
      <p:sp>
        <p:nvSpPr>
          <p:cNvPr id="10" name="アーチ 9"/>
          <p:cNvSpPr/>
          <p:nvPr/>
        </p:nvSpPr>
        <p:spPr>
          <a:xfrm rot="20737327">
            <a:off x="8092002" y="5749852"/>
            <a:ext cx="223723" cy="208107"/>
          </a:xfrm>
          <a:prstGeom prst="blockArc">
            <a:avLst>
              <a:gd name="adj1" fmla="val 10645971"/>
              <a:gd name="adj2" fmla="val 21496646"/>
              <a:gd name="adj3" fmla="val 12980"/>
            </a:avLst>
          </a:prstGeom>
          <a:solidFill>
            <a:schemeClr val="bg2">
              <a:lumMod val="2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ja-JP" altLang="en-US" sz="1350"/>
          </a:p>
        </p:txBody>
      </p:sp>
      <p:sp>
        <p:nvSpPr>
          <p:cNvPr id="11" name="ハート 10"/>
          <p:cNvSpPr/>
          <p:nvPr/>
        </p:nvSpPr>
        <p:spPr>
          <a:xfrm rot="20088220">
            <a:off x="7230908" y="5873049"/>
            <a:ext cx="366052" cy="400041"/>
          </a:xfrm>
          <a:prstGeom prst="heart">
            <a:avLst/>
          </a:prstGeom>
          <a:solidFill>
            <a:srgbClr val="FF0066"/>
          </a:soli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ja-JP" altLang="en-US" sz="1350"/>
          </a:p>
        </p:txBody>
      </p:sp>
      <p:grpSp>
        <p:nvGrpSpPr>
          <p:cNvPr id="12" name="グループ化 11"/>
          <p:cNvGrpSpPr/>
          <p:nvPr/>
        </p:nvGrpSpPr>
        <p:grpSpPr>
          <a:xfrm>
            <a:off x="7528441" y="5705053"/>
            <a:ext cx="227087" cy="220665"/>
            <a:chOff x="0" y="0"/>
            <a:chExt cx="342900" cy="312420"/>
          </a:xfrm>
        </p:grpSpPr>
        <p:sp>
          <p:nvSpPr>
            <p:cNvPr id="13" name="円/楕円 3"/>
            <p:cNvSpPr/>
            <p:nvPr/>
          </p:nvSpPr>
          <p:spPr>
            <a:xfrm rot="18130718">
              <a:off x="15240" y="-15240"/>
              <a:ext cx="312420" cy="342900"/>
            </a:xfrm>
            <a:custGeom>
              <a:avLst/>
              <a:gdLst>
                <a:gd name="connsiteX0" fmla="*/ 0 w 1238250"/>
                <a:gd name="connsiteY0" fmla="*/ 685800 h 1371600"/>
                <a:gd name="connsiteX1" fmla="*/ 619125 w 1238250"/>
                <a:gd name="connsiteY1" fmla="*/ 0 h 1371600"/>
                <a:gd name="connsiteX2" fmla="*/ 1238250 w 1238250"/>
                <a:gd name="connsiteY2" fmla="*/ 685800 h 1371600"/>
                <a:gd name="connsiteX3" fmla="*/ 619125 w 1238250"/>
                <a:gd name="connsiteY3" fmla="*/ 1371600 h 1371600"/>
                <a:gd name="connsiteX4" fmla="*/ 0 w 1238250"/>
                <a:gd name="connsiteY4" fmla="*/ 685800 h 1371600"/>
                <a:gd name="connsiteX0" fmla="*/ 7363 w 1257525"/>
                <a:gd name="connsiteY0" fmla="*/ 723900 h 1409700"/>
                <a:gd name="connsiteX1" fmla="*/ 997963 w 1257525"/>
                <a:gd name="connsiteY1" fmla="*/ 0 h 1409700"/>
                <a:gd name="connsiteX2" fmla="*/ 1245613 w 1257525"/>
                <a:gd name="connsiteY2" fmla="*/ 723900 h 1409700"/>
                <a:gd name="connsiteX3" fmla="*/ 626488 w 1257525"/>
                <a:gd name="connsiteY3" fmla="*/ 1409700 h 1409700"/>
                <a:gd name="connsiteX4" fmla="*/ 7363 w 1257525"/>
                <a:gd name="connsiteY4" fmla="*/ 723900 h 1409700"/>
                <a:gd name="connsiteX0" fmla="*/ 5171 w 1079443"/>
                <a:gd name="connsiteY0" fmla="*/ 723900 h 1409700"/>
                <a:gd name="connsiteX1" fmla="*/ 995771 w 1079443"/>
                <a:gd name="connsiteY1" fmla="*/ 0 h 1409700"/>
                <a:gd name="connsiteX2" fmla="*/ 1024307 w 1079443"/>
                <a:gd name="connsiteY2" fmla="*/ 723900 h 1409700"/>
                <a:gd name="connsiteX3" fmla="*/ 624296 w 1079443"/>
                <a:gd name="connsiteY3" fmla="*/ 1409700 h 1409700"/>
                <a:gd name="connsiteX4" fmla="*/ 5171 w 1079443"/>
                <a:gd name="connsiteY4" fmla="*/ 723900 h 1409700"/>
                <a:gd name="connsiteX0" fmla="*/ 5171 w 1129937"/>
                <a:gd name="connsiteY0" fmla="*/ 747043 h 1432843"/>
                <a:gd name="connsiteX1" fmla="*/ 995771 w 1129937"/>
                <a:gd name="connsiteY1" fmla="*/ 23143 h 1432843"/>
                <a:gd name="connsiteX2" fmla="*/ 1024307 w 1129937"/>
                <a:gd name="connsiteY2" fmla="*/ 747043 h 1432843"/>
                <a:gd name="connsiteX3" fmla="*/ 624296 w 1129937"/>
                <a:gd name="connsiteY3" fmla="*/ 1432843 h 1432843"/>
                <a:gd name="connsiteX4" fmla="*/ 5171 w 1129937"/>
                <a:gd name="connsiteY4" fmla="*/ 747043 h 1432843"/>
                <a:gd name="connsiteX0" fmla="*/ 5171 w 1092038"/>
                <a:gd name="connsiteY0" fmla="*/ 732540 h 1418340"/>
                <a:gd name="connsiteX1" fmla="*/ 995771 w 1092038"/>
                <a:gd name="connsiteY1" fmla="*/ 8640 h 1418340"/>
                <a:gd name="connsiteX2" fmla="*/ 1024307 w 1092038"/>
                <a:gd name="connsiteY2" fmla="*/ 732540 h 1418340"/>
                <a:gd name="connsiteX3" fmla="*/ 624296 w 1092038"/>
                <a:gd name="connsiteY3" fmla="*/ 1418340 h 1418340"/>
                <a:gd name="connsiteX4" fmla="*/ 5171 w 1092038"/>
                <a:gd name="connsiteY4" fmla="*/ 732540 h 1418340"/>
                <a:gd name="connsiteX0" fmla="*/ 5171 w 1024307"/>
                <a:gd name="connsiteY0" fmla="*/ 732540 h 1418340"/>
                <a:gd name="connsiteX1" fmla="*/ 995771 w 1024307"/>
                <a:gd name="connsiteY1" fmla="*/ 8640 h 1418340"/>
                <a:gd name="connsiteX2" fmla="*/ 1024307 w 1024307"/>
                <a:gd name="connsiteY2" fmla="*/ 732540 h 1418340"/>
                <a:gd name="connsiteX3" fmla="*/ 624296 w 1024307"/>
                <a:gd name="connsiteY3" fmla="*/ 1418340 h 1418340"/>
                <a:gd name="connsiteX4" fmla="*/ 5171 w 1024307"/>
                <a:gd name="connsiteY4" fmla="*/ 732540 h 1418340"/>
                <a:gd name="connsiteX0" fmla="*/ 5171 w 1024307"/>
                <a:gd name="connsiteY0" fmla="*/ 723900 h 1409700"/>
                <a:gd name="connsiteX1" fmla="*/ 995771 w 1024307"/>
                <a:gd name="connsiteY1" fmla="*/ 0 h 1409700"/>
                <a:gd name="connsiteX2" fmla="*/ 1024307 w 1024307"/>
                <a:gd name="connsiteY2" fmla="*/ 723900 h 1409700"/>
                <a:gd name="connsiteX3" fmla="*/ 624296 w 1024307"/>
                <a:gd name="connsiteY3" fmla="*/ 1409700 h 1409700"/>
                <a:gd name="connsiteX4" fmla="*/ 5171 w 1024307"/>
                <a:gd name="connsiteY4" fmla="*/ 723900 h 1409700"/>
                <a:gd name="connsiteX0" fmla="*/ 82 w 1019218"/>
                <a:gd name="connsiteY0" fmla="*/ 743010 h 1428810"/>
                <a:gd name="connsiteX1" fmla="*/ 661695 w 1019218"/>
                <a:gd name="connsiteY1" fmla="*/ 285810 h 1428810"/>
                <a:gd name="connsiteX2" fmla="*/ 990682 w 1019218"/>
                <a:gd name="connsiteY2" fmla="*/ 19110 h 1428810"/>
                <a:gd name="connsiteX3" fmla="*/ 1019218 w 1019218"/>
                <a:gd name="connsiteY3" fmla="*/ 743010 h 1428810"/>
                <a:gd name="connsiteX4" fmla="*/ 619207 w 1019218"/>
                <a:gd name="connsiteY4" fmla="*/ 1428810 h 1428810"/>
                <a:gd name="connsiteX5" fmla="*/ 82 w 1019218"/>
                <a:gd name="connsiteY5" fmla="*/ 743010 h 1428810"/>
                <a:gd name="connsiteX0" fmla="*/ 82 w 1019218"/>
                <a:gd name="connsiteY0" fmla="*/ 743010 h 1428810"/>
                <a:gd name="connsiteX1" fmla="*/ 661695 w 1019218"/>
                <a:gd name="connsiteY1" fmla="*/ 285810 h 1428810"/>
                <a:gd name="connsiteX2" fmla="*/ 990682 w 1019218"/>
                <a:gd name="connsiteY2" fmla="*/ 19110 h 1428810"/>
                <a:gd name="connsiteX3" fmla="*/ 1019218 w 1019218"/>
                <a:gd name="connsiteY3" fmla="*/ 743010 h 1428810"/>
                <a:gd name="connsiteX4" fmla="*/ 619207 w 1019218"/>
                <a:gd name="connsiteY4" fmla="*/ 1428810 h 1428810"/>
                <a:gd name="connsiteX5" fmla="*/ 82 w 1019218"/>
                <a:gd name="connsiteY5" fmla="*/ 743010 h 1428810"/>
                <a:gd name="connsiteX0" fmla="*/ 82 w 1019218"/>
                <a:gd name="connsiteY0" fmla="*/ 737651 h 1423451"/>
                <a:gd name="connsiteX1" fmla="*/ 661695 w 1019218"/>
                <a:gd name="connsiteY1" fmla="*/ 280451 h 1423451"/>
                <a:gd name="connsiteX2" fmla="*/ 990682 w 1019218"/>
                <a:gd name="connsiteY2" fmla="*/ 13751 h 1423451"/>
                <a:gd name="connsiteX3" fmla="*/ 1019218 w 1019218"/>
                <a:gd name="connsiteY3" fmla="*/ 737651 h 1423451"/>
                <a:gd name="connsiteX4" fmla="*/ 619207 w 1019218"/>
                <a:gd name="connsiteY4" fmla="*/ 1423451 h 1423451"/>
                <a:gd name="connsiteX5" fmla="*/ 82 w 1019218"/>
                <a:gd name="connsiteY5" fmla="*/ 737651 h 1423451"/>
                <a:gd name="connsiteX0" fmla="*/ 82 w 1033016"/>
                <a:gd name="connsiteY0" fmla="*/ 737651 h 1423451"/>
                <a:gd name="connsiteX1" fmla="*/ 661695 w 1033016"/>
                <a:gd name="connsiteY1" fmla="*/ 280451 h 1423451"/>
                <a:gd name="connsiteX2" fmla="*/ 990682 w 1033016"/>
                <a:gd name="connsiteY2" fmla="*/ 13751 h 1423451"/>
                <a:gd name="connsiteX3" fmla="*/ 930774 w 1033016"/>
                <a:gd name="connsiteY3" fmla="*/ 384744 h 1423451"/>
                <a:gd name="connsiteX4" fmla="*/ 1019218 w 1033016"/>
                <a:gd name="connsiteY4" fmla="*/ 737651 h 1423451"/>
                <a:gd name="connsiteX5" fmla="*/ 619207 w 1033016"/>
                <a:gd name="connsiteY5" fmla="*/ 1423451 h 1423451"/>
                <a:gd name="connsiteX6" fmla="*/ 82 w 1033016"/>
                <a:gd name="connsiteY6" fmla="*/ 737651 h 1423451"/>
                <a:gd name="connsiteX0" fmla="*/ 82 w 1033454"/>
                <a:gd name="connsiteY0" fmla="*/ 737651 h 1423451"/>
                <a:gd name="connsiteX1" fmla="*/ 661695 w 1033454"/>
                <a:gd name="connsiteY1" fmla="*/ 280451 h 1423451"/>
                <a:gd name="connsiteX2" fmla="*/ 990682 w 1033454"/>
                <a:gd name="connsiteY2" fmla="*/ 13751 h 1423451"/>
                <a:gd name="connsiteX3" fmla="*/ 930774 w 1033454"/>
                <a:gd name="connsiteY3" fmla="*/ 384744 h 1423451"/>
                <a:gd name="connsiteX4" fmla="*/ 1019218 w 1033454"/>
                <a:gd name="connsiteY4" fmla="*/ 737651 h 1423451"/>
                <a:gd name="connsiteX5" fmla="*/ 619207 w 1033454"/>
                <a:gd name="connsiteY5" fmla="*/ 1423451 h 1423451"/>
                <a:gd name="connsiteX6" fmla="*/ 82 w 1033454"/>
                <a:gd name="connsiteY6" fmla="*/ 737651 h 1423451"/>
                <a:gd name="connsiteX0" fmla="*/ 88 w 1232446"/>
                <a:gd name="connsiteY0" fmla="*/ 737651 h 1424006"/>
                <a:gd name="connsiteX1" fmla="*/ 661701 w 1232446"/>
                <a:gd name="connsiteY1" fmla="*/ 280451 h 1424006"/>
                <a:gd name="connsiteX2" fmla="*/ 990688 w 1232446"/>
                <a:gd name="connsiteY2" fmla="*/ 13751 h 1424006"/>
                <a:gd name="connsiteX3" fmla="*/ 930780 w 1232446"/>
                <a:gd name="connsiteY3" fmla="*/ 384744 h 1424006"/>
                <a:gd name="connsiteX4" fmla="*/ 1225904 w 1232446"/>
                <a:gd name="connsiteY4" fmla="*/ 618862 h 1424006"/>
                <a:gd name="connsiteX5" fmla="*/ 619213 w 1232446"/>
                <a:gd name="connsiteY5" fmla="*/ 1423451 h 1424006"/>
                <a:gd name="connsiteX6" fmla="*/ 88 w 1232446"/>
                <a:gd name="connsiteY6" fmla="*/ 737651 h 1424006"/>
                <a:gd name="connsiteX0" fmla="*/ 88 w 1243388"/>
                <a:gd name="connsiteY0" fmla="*/ 737651 h 1424006"/>
                <a:gd name="connsiteX1" fmla="*/ 661701 w 1243388"/>
                <a:gd name="connsiteY1" fmla="*/ 280451 h 1424006"/>
                <a:gd name="connsiteX2" fmla="*/ 990688 w 1243388"/>
                <a:gd name="connsiteY2" fmla="*/ 13751 h 1424006"/>
                <a:gd name="connsiteX3" fmla="*/ 930780 w 1243388"/>
                <a:gd name="connsiteY3" fmla="*/ 384744 h 1424006"/>
                <a:gd name="connsiteX4" fmla="*/ 1225904 w 1243388"/>
                <a:gd name="connsiteY4" fmla="*/ 618862 h 1424006"/>
                <a:gd name="connsiteX5" fmla="*/ 619213 w 1243388"/>
                <a:gd name="connsiteY5" fmla="*/ 1423451 h 1424006"/>
                <a:gd name="connsiteX6" fmla="*/ 88 w 1243388"/>
                <a:gd name="connsiteY6" fmla="*/ 737651 h 1424006"/>
                <a:gd name="connsiteX0" fmla="*/ 88 w 1243388"/>
                <a:gd name="connsiteY0" fmla="*/ 737651 h 1424006"/>
                <a:gd name="connsiteX1" fmla="*/ 661701 w 1243388"/>
                <a:gd name="connsiteY1" fmla="*/ 280451 h 1424006"/>
                <a:gd name="connsiteX2" fmla="*/ 990688 w 1243388"/>
                <a:gd name="connsiteY2" fmla="*/ 13751 h 1424006"/>
                <a:gd name="connsiteX3" fmla="*/ 930780 w 1243388"/>
                <a:gd name="connsiteY3" fmla="*/ 384744 h 1424006"/>
                <a:gd name="connsiteX4" fmla="*/ 1225904 w 1243388"/>
                <a:gd name="connsiteY4" fmla="*/ 618862 h 1424006"/>
                <a:gd name="connsiteX5" fmla="*/ 619213 w 1243388"/>
                <a:gd name="connsiteY5" fmla="*/ 1423451 h 1424006"/>
                <a:gd name="connsiteX6" fmla="*/ 88 w 1243388"/>
                <a:gd name="connsiteY6" fmla="*/ 737651 h 1424006"/>
                <a:gd name="connsiteX0" fmla="*/ 88 w 1243388"/>
                <a:gd name="connsiteY0" fmla="*/ 737651 h 1424006"/>
                <a:gd name="connsiteX1" fmla="*/ 661701 w 1243388"/>
                <a:gd name="connsiteY1" fmla="*/ 280451 h 1424006"/>
                <a:gd name="connsiteX2" fmla="*/ 990688 w 1243388"/>
                <a:gd name="connsiteY2" fmla="*/ 13751 h 1424006"/>
                <a:gd name="connsiteX3" fmla="*/ 930780 w 1243388"/>
                <a:gd name="connsiteY3" fmla="*/ 384744 h 1424006"/>
                <a:gd name="connsiteX4" fmla="*/ 1225904 w 1243388"/>
                <a:gd name="connsiteY4" fmla="*/ 618862 h 1424006"/>
                <a:gd name="connsiteX5" fmla="*/ 619213 w 1243388"/>
                <a:gd name="connsiteY5" fmla="*/ 1423451 h 1424006"/>
                <a:gd name="connsiteX6" fmla="*/ 88 w 1243388"/>
                <a:gd name="connsiteY6" fmla="*/ 737651 h 1424006"/>
                <a:gd name="connsiteX0" fmla="*/ 2721 w 1228760"/>
                <a:gd name="connsiteY0" fmla="*/ 737651 h 1176919"/>
                <a:gd name="connsiteX1" fmla="*/ 664334 w 1228760"/>
                <a:gd name="connsiteY1" fmla="*/ 280451 h 1176919"/>
                <a:gd name="connsiteX2" fmla="*/ 993321 w 1228760"/>
                <a:gd name="connsiteY2" fmla="*/ 13751 h 1176919"/>
                <a:gd name="connsiteX3" fmla="*/ 933413 w 1228760"/>
                <a:gd name="connsiteY3" fmla="*/ 384744 h 1176919"/>
                <a:gd name="connsiteX4" fmla="*/ 1228537 w 1228760"/>
                <a:gd name="connsiteY4" fmla="*/ 618862 h 1176919"/>
                <a:gd name="connsiteX5" fmla="*/ 961366 w 1228760"/>
                <a:gd name="connsiteY5" fmla="*/ 1176011 h 1176919"/>
                <a:gd name="connsiteX6" fmla="*/ 2721 w 1228760"/>
                <a:gd name="connsiteY6" fmla="*/ 737651 h 1176919"/>
                <a:gd name="connsiteX0" fmla="*/ 3305 w 1109997"/>
                <a:gd name="connsiteY0" fmla="*/ 1124074 h 1238202"/>
                <a:gd name="connsiteX1" fmla="*/ 545618 w 1109997"/>
                <a:gd name="connsiteY1" fmla="*/ 280451 h 1238202"/>
                <a:gd name="connsiteX2" fmla="*/ 874605 w 1109997"/>
                <a:gd name="connsiteY2" fmla="*/ 13751 h 1238202"/>
                <a:gd name="connsiteX3" fmla="*/ 814697 w 1109997"/>
                <a:gd name="connsiteY3" fmla="*/ 384744 h 1238202"/>
                <a:gd name="connsiteX4" fmla="*/ 1109821 w 1109997"/>
                <a:gd name="connsiteY4" fmla="*/ 618862 h 1238202"/>
                <a:gd name="connsiteX5" fmla="*/ 842650 w 1109997"/>
                <a:gd name="connsiteY5" fmla="*/ 1176011 h 1238202"/>
                <a:gd name="connsiteX6" fmla="*/ 3305 w 1109997"/>
                <a:gd name="connsiteY6" fmla="*/ 1124074 h 1238202"/>
                <a:gd name="connsiteX0" fmla="*/ 3305 w 1109996"/>
                <a:gd name="connsiteY0" fmla="*/ 1124074 h 1238202"/>
                <a:gd name="connsiteX1" fmla="*/ 545617 w 1109996"/>
                <a:gd name="connsiteY1" fmla="*/ 280451 h 1238202"/>
                <a:gd name="connsiteX2" fmla="*/ 874604 w 1109996"/>
                <a:gd name="connsiteY2" fmla="*/ 13751 h 1238202"/>
                <a:gd name="connsiteX3" fmla="*/ 814696 w 1109996"/>
                <a:gd name="connsiteY3" fmla="*/ 384744 h 1238202"/>
                <a:gd name="connsiteX4" fmla="*/ 1109820 w 1109996"/>
                <a:gd name="connsiteY4" fmla="*/ 618862 h 1238202"/>
                <a:gd name="connsiteX5" fmla="*/ 842649 w 1109996"/>
                <a:gd name="connsiteY5" fmla="*/ 1176011 h 1238202"/>
                <a:gd name="connsiteX6" fmla="*/ 3305 w 1109996"/>
                <a:gd name="connsiteY6" fmla="*/ 1124074 h 1238202"/>
                <a:gd name="connsiteX0" fmla="*/ 34217 w 1140908"/>
                <a:gd name="connsiteY0" fmla="*/ 1124074 h 1305184"/>
                <a:gd name="connsiteX1" fmla="*/ 576529 w 1140908"/>
                <a:gd name="connsiteY1" fmla="*/ 280451 h 1305184"/>
                <a:gd name="connsiteX2" fmla="*/ 905516 w 1140908"/>
                <a:gd name="connsiteY2" fmla="*/ 13751 h 1305184"/>
                <a:gd name="connsiteX3" fmla="*/ 845608 w 1140908"/>
                <a:gd name="connsiteY3" fmla="*/ 384744 h 1305184"/>
                <a:gd name="connsiteX4" fmla="*/ 1140732 w 1140908"/>
                <a:gd name="connsiteY4" fmla="*/ 618862 h 1305184"/>
                <a:gd name="connsiteX5" fmla="*/ 873561 w 1140908"/>
                <a:gd name="connsiteY5" fmla="*/ 1176011 h 1305184"/>
                <a:gd name="connsiteX6" fmla="*/ 34217 w 1140908"/>
                <a:gd name="connsiteY6" fmla="*/ 1124074 h 1305184"/>
                <a:gd name="connsiteX0" fmla="*/ 34217 w 1181187"/>
                <a:gd name="connsiteY0" fmla="*/ 1124074 h 1306513"/>
                <a:gd name="connsiteX1" fmla="*/ 576529 w 1181187"/>
                <a:gd name="connsiteY1" fmla="*/ 280451 h 1306513"/>
                <a:gd name="connsiteX2" fmla="*/ 905516 w 1181187"/>
                <a:gd name="connsiteY2" fmla="*/ 13751 h 1306513"/>
                <a:gd name="connsiteX3" fmla="*/ 845608 w 1181187"/>
                <a:gd name="connsiteY3" fmla="*/ 384744 h 1306513"/>
                <a:gd name="connsiteX4" fmla="*/ 1181058 w 1181187"/>
                <a:gd name="connsiteY4" fmla="*/ 593494 h 1306513"/>
                <a:gd name="connsiteX5" fmla="*/ 873561 w 1181187"/>
                <a:gd name="connsiteY5" fmla="*/ 1176011 h 1306513"/>
                <a:gd name="connsiteX6" fmla="*/ 34217 w 1181187"/>
                <a:gd name="connsiteY6" fmla="*/ 1124074 h 1306513"/>
                <a:gd name="connsiteX0" fmla="*/ 34217 w 1201583"/>
                <a:gd name="connsiteY0" fmla="*/ 1124074 h 1306513"/>
                <a:gd name="connsiteX1" fmla="*/ 576529 w 1201583"/>
                <a:gd name="connsiteY1" fmla="*/ 280451 h 1306513"/>
                <a:gd name="connsiteX2" fmla="*/ 905516 w 1201583"/>
                <a:gd name="connsiteY2" fmla="*/ 13751 h 1306513"/>
                <a:gd name="connsiteX3" fmla="*/ 845608 w 1201583"/>
                <a:gd name="connsiteY3" fmla="*/ 384744 h 1306513"/>
                <a:gd name="connsiteX4" fmla="*/ 1181058 w 1201583"/>
                <a:gd name="connsiteY4" fmla="*/ 593494 h 1306513"/>
                <a:gd name="connsiteX5" fmla="*/ 873561 w 1201583"/>
                <a:gd name="connsiteY5" fmla="*/ 1176011 h 1306513"/>
                <a:gd name="connsiteX6" fmla="*/ 34217 w 1201583"/>
                <a:gd name="connsiteY6" fmla="*/ 1124074 h 1306513"/>
                <a:gd name="connsiteX0" fmla="*/ 34217 w 1209135"/>
                <a:gd name="connsiteY0" fmla="*/ 1124074 h 1332395"/>
                <a:gd name="connsiteX1" fmla="*/ 576529 w 1209135"/>
                <a:gd name="connsiteY1" fmla="*/ 280451 h 1332395"/>
                <a:gd name="connsiteX2" fmla="*/ 905516 w 1209135"/>
                <a:gd name="connsiteY2" fmla="*/ 13751 h 1332395"/>
                <a:gd name="connsiteX3" fmla="*/ 845608 w 1209135"/>
                <a:gd name="connsiteY3" fmla="*/ 384744 h 1332395"/>
                <a:gd name="connsiteX4" fmla="*/ 1181058 w 1209135"/>
                <a:gd name="connsiteY4" fmla="*/ 593494 h 1332395"/>
                <a:gd name="connsiteX5" fmla="*/ 873561 w 1209135"/>
                <a:gd name="connsiteY5" fmla="*/ 1176011 h 1332395"/>
                <a:gd name="connsiteX6" fmla="*/ 34217 w 1209135"/>
                <a:gd name="connsiteY6" fmla="*/ 1124074 h 1332395"/>
                <a:gd name="connsiteX0" fmla="*/ 2011 w 1176929"/>
                <a:gd name="connsiteY0" fmla="*/ 1120535 h 1261824"/>
                <a:gd name="connsiteX1" fmla="*/ 601305 w 1176929"/>
                <a:gd name="connsiteY1" fmla="*/ 421138 h 1261824"/>
                <a:gd name="connsiteX2" fmla="*/ 873310 w 1176929"/>
                <a:gd name="connsiteY2" fmla="*/ 10212 h 1261824"/>
                <a:gd name="connsiteX3" fmla="*/ 813402 w 1176929"/>
                <a:gd name="connsiteY3" fmla="*/ 381205 h 1261824"/>
                <a:gd name="connsiteX4" fmla="*/ 1148852 w 1176929"/>
                <a:gd name="connsiteY4" fmla="*/ 589955 h 1261824"/>
                <a:gd name="connsiteX5" fmla="*/ 841355 w 1176929"/>
                <a:gd name="connsiteY5" fmla="*/ 1172472 h 1261824"/>
                <a:gd name="connsiteX6" fmla="*/ 2011 w 1176929"/>
                <a:gd name="connsiteY6" fmla="*/ 1120535 h 1261824"/>
                <a:gd name="connsiteX0" fmla="*/ 2011 w 1176929"/>
                <a:gd name="connsiteY0" fmla="*/ 1095655 h 1236944"/>
                <a:gd name="connsiteX1" fmla="*/ 601305 w 1176929"/>
                <a:gd name="connsiteY1" fmla="*/ 396258 h 1236944"/>
                <a:gd name="connsiteX2" fmla="*/ 832992 w 1176929"/>
                <a:gd name="connsiteY2" fmla="*/ 10696 h 1236944"/>
                <a:gd name="connsiteX3" fmla="*/ 813402 w 1176929"/>
                <a:gd name="connsiteY3" fmla="*/ 356325 h 1236944"/>
                <a:gd name="connsiteX4" fmla="*/ 1148852 w 1176929"/>
                <a:gd name="connsiteY4" fmla="*/ 565075 h 1236944"/>
                <a:gd name="connsiteX5" fmla="*/ 841355 w 1176929"/>
                <a:gd name="connsiteY5" fmla="*/ 1147592 h 1236944"/>
                <a:gd name="connsiteX6" fmla="*/ 2011 w 1176929"/>
                <a:gd name="connsiteY6" fmla="*/ 1095655 h 1236944"/>
                <a:gd name="connsiteX0" fmla="*/ 2011 w 1176929"/>
                <a:gd name="connsiteY0" fmla="*/ 1095655 h 1236944"/>
                <a:gd name="connsiteX1" fmla="*/ 601305 w 1176929"/>
                <a:gd name="connsiteY1" fmla="*/ 396258 h 1236944"/>
                <a:gd name="connsiteX2" fmla="*/ 832992 w 1176929"/>
                <a:gd name="connsiteY2" fmla="*/ 10696 h 1236944"/>
                <a:gd name="connsiteX3" fmla="*/ 813402 w 1176929"/>
                <a:gd name="connsiteY3" fmla="*/ 356325 h 1236944"/>
                <a:gd name="connsiteX4" fmla="*/ 1148852 w 1176929"/>
                <a:gd name="connsiteY4" fmla="*/ 565075 h 1236944"/>
                <a:gd name="connsiteX5" fmla="*/ 841355 w 1176929"/>
                <a:gd name="connsiteY5" fmla="*/ 1147592 h 1236944"/>
                <a:gd name="connsiteX6" fmla="*/ 2011 w 1176929"/>
                <a:gd name="connsiteY6" fmla="*/ 1095655 h 1236944"/>
                <a:gd name="connsiteX0" fmla="*/ 2011 w 1176929"/>
                <a:gd name="connsiteY0" fmla="*/ 1084959 h 1226248"/>
                <a:gd name="connsiteX1" fmla="*/ 601305 w 1176929"/>
                <a:gd name="connsiteY1" fmla="*/ 385562 h 1226248"/>
                <a:gd name="connsiteX2" fmla="*/ 832992 w 1176929"/>
                <a:gd name="connsiteY2" fmla="*/ 0 h 1226248"/>
                <a:gd name="connsiteX3" fmla="*/ 813402 w 1176929"/>
                <a:gd name="connsiteY3" fmla="*/ 345629 h 1226248"/>
                <a:gd name="connsiteX4" fmla="*/ 1148852 w 1176929"/>
                <a:gd name="connsiteY4" fmla="*/ 554379 h 1226248"/>
                <a:gd name="connsiteX5" fmla="*/ 841355 w 1176929"/>
                <a:gd name="connsiteY5" fmla="*/ 1136896 h 1226248"/>
                <a:gd name="connsiteX6" fmla="*/ 2011 w 1176929"/>
                <a:gd name="connsiteY6" fmla="*/ 1084959 h 1226248"/>
                <a:gd name="connsiteX0" fmla="*/ 2011 w 1176929"/>
                <a:gd name="connsiteY0" fmla="*/ 982432 h 1123721"/>
                <a:gd name="connsiteX1" fmla="*/ 601305 w 1176929"/>
                <a:gd name="connsiteY1" fmla="*/ 283035 h 1123721"/>
                <a:gd name="connsiteX2" fmla="*/ 785296 w 1176929"/>
                <a:gd name="connsiteY2" fmla="*/ 0 h 1123721"/>
                <a:gd name="connsiteX3" fmla="*/ 813402 w 1176929"/>
                <a:gd name="connsiteY3" fmla="*/ 243102 h 1123721"/>
                <a:gd name="connsiteX4" fmla="*/ 1148852 w 1176929"/>
                <a:gd name="connsiteY4" fmla="*/ 451852 h 1123721"/>
                <a:gd name="connsiteX5" fmla="*/ 841355 w 1176929"/>
                <a:gd name="connsiteY5" fmla="*/ 1034369 h 1123721"/>
                <a:gd name="connsiteX6" fmla="*/ 2011 w 1176929"/>
                <a:gd name="connsiteY6" fmla="*/ 982432 h 1123721"/>
                <a:gd name="connsiteX0" fmla="*/ 2011 w 1176929"/>
                <a:gd name="connsiteY0" fmla="*/ 982432 h 1123721"/>
                <a:gd name="connsiteX1" fmla="*/ 601305 w 1176929"/>
                <a:gd name="connsiteY1" fmla="*/ 283035 h 1123721"/>
                <a:gd name="connsiteX2" fmla="*/ 785296 w 1176929"/>
                <a:gd name="connsiteY2" fmla="*/ 0 h 1123721"/>
                <a:gd name="connsiteX3" fmla="*/ 813402 w 1176929"/>
                <a:gd name="connsiteY3" fmla="*/ 243102 h 1123721"/>
                <a:gd name="connsiteX4" fmla="*/ 1148852 w 1176929"/>
                <a:gd name="connsiteY4" fmla="*/ 451852 h 1123721"/>
                <a:gd name="connsiteX5" fmla="*/ 841355 w 1176929"/>
                <a:gd name="connsiteY5" fmla="*/ 1034369 h 1123721"/>
                <a:gd name="connsiteX6" fmla="*/ 2011 w 1176929"/>
                <a:gd name="connsiteY6" fmla="*/ 982432 h 1123721"/>
                <a:gd name="connsiteX0" fmla="*/ 2011 w 1205536"/>
                <a:gd name="connsiteY0" fmla="*/ 982432 h 1093792"/>
                <a:gd name="connsiteX1" fmla="*/ 601305 w 1205536"/>
                <a:gd name="connsiteY1" fmla="*/ 283035 h 1093792"/>
                <a:gd name="connsiteX2" fmla="*/ 785296 w 1205536"/>
                <a:gd name="connsiteY2" fmla="*/ 0 h 1093792"/>
                <a:gd name="connsiteX3" fmla="*/ 813402 w 1205536"/>
                <a:gd name="connsiteY3" fmla="*/ 243102 h 1093792"/>
                <a:gd name="connsiteX4" fmla="*/ 1187087 w 1205536"/>
                <a:gd name="connsiteY4" fmla="*/ 405276 h 1093792"/>
                <a:gd name="connsiteX5" fmla="*/ 841355 w 1205536"/>
                <a:gd name="connsiteY5" fmla="*/ 1034369 h 1093792"/>
                <a:gd name="connsiteX6" fmla="*/ 2011 w 1205536"/>
                <a:gd name="connsiteY6" fmla="*/ 982432 h 1093792"/>
                <a:gd name="connsiteX0" fmla="*/ 2011 w 1214023"/>
                <a:gd name="connsiteY0" fmla="*/ 982432 h 1093792"/>
                <a:gd name="connsiteX1" fmla="*/ 601305 w 1214023"/>
                <a:gd name="connsiteY1" fmla="*/ 283035 h 1093792"/>
                <a:gd name="connsiteX2" fmla="*/ 785296 w 1214023"/>
                <a:gd name="connsiteY2" fmla="*/ 0 h 1093792"/>
                <a:gd name="connsiteX3" fmla="*/ 813402 w 1214023"/>
                <a:gd name="connsiteY3" fmla="*/ 243102 h 1093792"/>
                <a:gd name="connsiteX4" fmla="*/ 1187087 w 1214023"/>
                <a:gd name="connsiteY4" fmla="*/ 405276 h 1093792"/>
                <a:gd name="connsiteX5" fmla="*/ 841355 w 1214023"/>
                <a:gd name="connsiteY5" fmla="*/ 1034369 h 1093792"/>
                <a:gd name="connsiteX6" fmla="*/ 2011 w 1214023"/>
                <a:gd name="connsiteY6" fmla="*/ 982432 h 1093792"/>
                <a:gd name="connsiteX0" fmla="*/ 2011 w 1220805"/>
                <a:gd name="connsiteY0" fmla="*/ 982432 h 1115656"/>
                <a:gd name="connsiteX1" fmla="*/ 601305 w 1220805"/>
                <a:gd name="connsiteY1" fmla="*/ 283035 h 1115656"/>
                <a:gd name="connsiteX2" fmla="*/ 785296 w 1220805"/>
                <a:gd name="connsiteY2" fmla="*/ 0 h 1115656"/>
                <a:gd name="connsiteX3" fmla="*/ 813402 w 1220805"/>
                <a:gd name="connsiteY3" fmla="*/ 243102 h 1115656"/>
                <a:gd name="connsiteX4" fmla="*/ 1187087 w 1220805"/>
                <a:gd name="connsiteY4" fmla="*/ 405276 h 1115656"/>
                <a:gd name="connsiteX5" fmla="*/ 841355 w 1220805"/>
                <a:gd name="connsiteY5" fmla="*/ 1034369 h 1115656"/>
                <a:gd name="connsiteX6" fmla="*/ 2011 w 1220805"/>
                <a:gd name="connsiteY6" fmla="*/ 982432 h 1115656"/>
                <a:gd name="connsiteX0" fmla="*/ 2307 w 1136712"/>
                <a:gd name="connsiteY0" fmla="*/ 979169 h 1092352"/>
                <a:gd name="connsiteX1" fmla="*/ 524856 w 1136712"/>
                <a:gd name="connsiteY1" fmla="*/ 283035 h 1092352"/>
                <a:gd name="connsiteX2" fmla="*/ 708847 w 1136712"/>
                <a:gd name="connsiteY2" fmla="*/ 0 h 1092352"/>
                <a:gd name="connsiteX3" fmla="*/ 736953 w 1136712"/>
                <a:gd name="connsiteY3" fmla="*/ 243102 h 1092352"/>
                <a:gd name="connsiteX4" fmla="*/ 1110638 w 1136712"/>
                <a:gd name="connsiteY4" fmla="*/ 405276 h 1092352"/>
                <a:gd name="connsiteX5" fmla="*/ 764906 w 1136712"/>
                <a:gd name="connsiteY5" fmla="*/ 1034369 h 1092352"/>
                <a:gd name="connsiteX6" fmla="*/ 2307 w 1136712"/>
                <a:gd name="connsiteY6" fmla="*/ 979169 h 1092352"/>
                <a:gd name="connsiteX0" fmla="*/ 22685 w 1157090"/>
                <a:gd name="connsiteY0" fmla="*/ 979169 h 1132565"/>
                <a:gd name="connsiteX1" fmla="*/ 545234 w 1157090"/>
                <a:gd name="connsiteY1" fmla="*/ 283035 h 1132565"/>
                <a:gd name="connsiteX2" fmla="*/ 729225 w 1157090"/>
                <a:gd name="connsiteY2" fmla="*/ 0 h 1132565"/>
                <a:gd name="connsiteX3" fmla="*/ 757331 w 1157090"/>
                <a:gd name="connsiteY3" fmla="*/ 243102 h 1132565"/>
                <a:gd name="connsiteX4" fmla="*/ 1131016 w 1157090"/>
                <a:gd name="connsiteY4" fmla="*/ 405276 h 1132565"/>
                <a:gd name="connsiteX5" fmla="*/ 785284 w 1157090"/>
                <a:gd name="connsiteY5" fmla="*/ 1034369 h 1132565"/>
                <a:gd name="connsiteX6" fmla="*/ 22685 w 1157090"/>
                <a:gd name="connsiteY6" fmla="*/ 979169 h 1132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7090" h="1132565">
                  <a:moveTo>
                    <a:pt x="22685" y="979169"/>
                  </a:moveTo>
                  <a:cubicBezTo>
                    <a:pt x="-122677" y="740160"/>
                    <a:pt x="475388" y="327482"/>
                    <a:pt x="545234" y="283035"/>
                  </a:cubicBezTo>
                  <a:cubicBezTo>
                    <a:pt x="567453" y="286215"/>
                    <a:pt x="612332" y="141157"/>
                    <a:pt x="729225" y="0"/>
                  </a:cubicBezTo>
                  <a:cubicBezTo>
                    <a:pt x="722713" y="177289"/>
                    <a:pt x="752575" y="122452"/>
                    <a:pt x="757331" y="243102"/>
                  </a:cubicBezTo>
                  <a:cubicBezTo>
                    <a:pt x="768069" y="337475"/>
                    <a:pt x="1019184" y="228275"/>
                    <a:pt x="1131016" y="405276"/>
                  </a:cubicBezTo>
                  <a:cubicBezTo>
                    <a:pt x="1242848" y="582277"/>
                    <a:pt x="970006" y="938720"/>
                    <a:pt x="785284" y="1034369"/>
                  </a:cubicBezTo>
                  <a:cubicBezTo>
                    <a:pt x="600562" y="1130018"/>
                    <a:pt x="168047" y="1218178"/>
                    <a:pt x="22685" y="979169"/>
                  </a:cubicBezTo>
                  <a:close/>
                </a:path>
              </a:pathLst>
            </a:custGeom>
            <a:solidFill>
              <a:schemeClr val="bg2">
                <a:lumMod val="25000"/>
              </a:schemeClr>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ja-JP" altLang="en-US" sz="1350"/>
            </a:p>
          </p:txBody>
        </p:sp>
        <p:sp>
          <p:nvSpPr>
            <p:cNvPr id="14" name="円/楕円 13"/>
            <p:cNvSpPr/>
            <p:nvPr/>
          </p:nvSpPr>
          <p:spPr>
            <a:xfrm>
              <a:off x="208163" y="61399"/>
              <a:ext cx="52070" cy="4508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ja-JP" altLang="en-US" sz="1350"/>
            </a:p>
          </p:txBody>
        </p:sp>
        <p:sp>
          <p:nvSpPr>
            <p:cNvPr id="15" name="円/楕円 14"/>
            <p:cNvSpPr/>
            <p:nvPr/>
          </p:nvSpPr>
          <p:spPr>
            <a:xfrm>
              <a:off x="218734" y="124826"/>
              <a:ext cx="45719" cy="704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endParaRPr lang="ja-JP" altLang="en-US" sz="1350"/>
            </a:p>
          </p:txBody>
        </p:sp>
      </p:grpSp>
      <p:sp>
        <p:nvSpPr>
          <p:cNvPr id="16" name="円/楕円 19"/>
          <p:cNvSpPr/>
          <p:nvPr/>
        </p:nvSpPr>
        <p:spPr>
          <a:xfrm>
            <a:off x="7700583" y="6433557"/>
            <a:ext cx="171123" cy="293907"/>
          </a:xfrm>
          <a:custGeom>
            <a:avLst/>
            <a:gdLst>
              <a:gd name="connsiteX0" fmla="*/ 0 w 429895"/>
              <a:gd name="connsiteY0" fmla="*/ 262573 h 525145"/>
              <a:gd name="connsiteX1" fmla="*/ 214948 w 429895"/>
              <a:gd name="connsiteY1" fmla="*/ 0 h 525145"/>
              <a:gd name="connsiteX2" fmla="*/ 429896 w 429895"/>
              <a:gd name="connsiteY2" fmla="*/ 262573 h 525145"/>
              <a:gd name="connsiteX3" fmla="*/ 214948 w 429895"/>
              <a:gd name="connsiteY3" fmla="*/ 525146 h 525145"/>
              <a:gd name="connsiteX4" fmla="*/ 0 w 429895"/>
              <a:gd name="connsiteY4" fmla="*/ 262573 h 525145"/>
              <a:gd name="connsiteX0" fmla="*/ 0 w 341186"/>
              <a:gd name="connsiteY0" fmla="*/ 269405 h 525162"/>
              <a:gd name="connsiteX1" fmla="*/ 126238 w 341186"/>
              <a:gd name="connsiteY1" fmla="*/ 8 h 525162"/>
              <a:gd name="connsiteX2" fmla="*/ 341186 w 341186"/>
              <a:gd name="connsiteY2" fmla="*/ 262581 h 525162"/>
              <a:gd name="connsiteX3" fmla="*/ 126238 w 341186"/>
              <a:gd name="connsiteY3" fmla="*/ 525154 h 525162"/>
              <a:gd name="connsiteX4" fmla="*/ 0 w 341186"/>
              <a:gd name="connsiteY4" fmla="*/ 269405 h 525162"/>
              <a:gd name="connsiteX0" fmla="*/ 0 w 346633"/>
              <a:gd name="connsiteY0" fmla="*/ 285617 h 541374"/>
              <a:gd name="connsiteX1" fmla="*/ 126238 w 346633"/>
              <a:gd name="connsiteY1" fmla="*/ 16220 h 541374"/>
              <a:gd name="connsiteX2" fmla="*/ 286764 w 346633"/>
              <a:gd name="connsiteY2" fmla="*/ 57157 h 541374"/>
              <a:gd name="connsiteX3" fmla="*/ 341186 w 346633"/>
              <a:gd name="connsiteY3" fmla="*/ 278793 h 541374"/>
              <a:gd name="connsiteX4" fmla="*/ 126238 w 346633"/>
              <a:gd name="connsiteY4" fmla="*/ 541366 h 541374"/>
              <a:gd name="connsiteX5" fmla="*/ 0 w 346633"/>
              <a:gd name="connsiteY5" fmla="*/ 285617 h 541374"/>
              <a:gd name="connsiteX0" fmla="*/ 0 w 342921"/>
              <a:gd name="connsiteY0" fmla="*/ 285617 h 573766"/>
              <a:gd name="connsiteX1" fmla="*/ 126238 w 342921"/>
              <a:gd name="connsiteY1" fmla="*/ 16220 h 573766"/>
              <a:gd name="connsiteX2" fmla="*/ 286764 w 342921"/>
              <a:gd name="connsiteY2" fmla="*/ 57157 h 573766"/>
              <a:gd name="connsiteX3" fmla="*/ 341186 w 342921"/>
              <a:gd name="connsiteY3" fmla="*/ 278793 h 573766"/>
              <a:gd name="connsiteX4" fmla="*/ 287065 w 342921"/>
              <a:gd name="connsiteY4" fmla="*/ 541374 h 573766"/>
              <a:gd name="connsiteX5" fmla="*/ 126238 w 342921"/>
              <a:gd name="connsiteY5" fmla="*/ 541366 h 573766"/>
              <a:gd name="connsiteX6" fmla="*/ 0 w 342921"/>
              <a:gd name="connsiteY6" fmla="*/ 285617 h 573766"/>
              <a:gd name="connsiteX0" fmla="*/ 0 w 342921"/>
              <a:gd name="connsiteY0" fmla="*/ 285617 h 560916"/>
              <a:gd name="connsiteX1" fmla="*/ 126238 w 342921"/>
              <a:gd name="connsiteY1" fmla="*/ 16220 h 560916"/>
              <a:gd name="connsiteX2" fmla="*/ 286764 w 342921"/>
              <a:gd name="connsiteY2" fmla="*/ 57157 h 560916"/>
              <a:gd name="connsiteX3" fmla="*/ 341186 w 342921"/>
              <a:gd name="connsiteY3" fmla="*/ 278793 h 560916"/>
              <a:gd name="connsiteX4" fmla="*/ 287065 w 342921"/>
              <a:gd name="connsiteY4" fmla="*/ 541374 h 560916"/>
              <a:gd name="connsiteX5" fmla="*/ 126238 w 342921"/>
              <a:gd name="connsiteY5" fmla="*/ 541366 h 560916"/>
              <a:gd name="connsiteX6" fmla="*/ 0 w 342921"/>
              <a:gd name="connsiteY6" fmla="*/ 538829 h 560916"/>
              <a:gd name="connsiteX7" fmla="*/ 0 w 342921"/>
              <a:gd name="connsiteY7" fmla="*/ 285617 h 560916"/>
              <a:gd name="connsiteX0" fmla="*/ 3372 w 346293"/>
              <a:gd name="connsiteY0" fmla="*/ 285617 h 560916"/>
              <a:gd name="connsiteX1" fmla="*/ 129610 w 346293"/>
              <a:gd name="connsiteY1" fmla="*/ 16220 h 560916"/>
              <a:gd name="connsiteX2" fmla="*/ 290136 w 346293"/>
              <a:gd name="connsiteY2" fmla="*/ 57157 h 560916"/>
              <a:gd name="connsiteX3" fmla="*/ 344558 w 346293"/>
              <a:gd name="connsiteY3" fmla="*/ 278793 h 560916"/>
              <a:gd name="connsiteX4" fmla="*/ 290437 w 346293"/>
              <a:gd name="connsiteY4" fmla="*/ 541374 h 560916"/>
              <a:gd name="connsiteX5" fmla="*/ 129610 w 346293"/>
              <a:gd name="connsiteY5" fmla="*/ 541366 h 560916"/>
              <a:gd name="connsiteX6" fmla="*/ 3372 w 346293"/>
              <a:gd name="connsiteY6" fmla="*/ 538829 h 560916"/>
              <a:gd name="connsiteX7" fmla="*/ 85264 w 346293"/>
              <a:gd name="connsiteY7" fmla="*/ 382281 h 560916"/>
              <a:gd name="connsiteX8" fmla="*/ 3372 w 346293"/>
              <a:gd name="connsiteY8" fmla="*/ 285617 h 560916"/>
              <a:gd name="connsiteX0" fmla="*/ 6652 w 349573"/>
              <a:gd name="connsiteY0" fmla="*/ 285617 h 570006"/>
              <a:gd name="connsiteX1" fmla="*/ 132890 w 349573"/>
              <a:gd name="connsiteY1" fmla="*/ 16220 h 570006"/>
              <a:gd name="connsiteX2" fmla="*/ 293416 w 349573"/>
              <a:gd name="connsiteY2" fmla="*/ 57157 h 570006"/>
              <a:gd name="connsiteX3" fmla="*/ 347838 w 349573"/>
              <a:gd name="connsiteY3" fmla="*/ 278793 h 570006"/>
              <a:gd name="connsiteX4" fmla="*/ 293717 w 349573"/>
              <a:gd name="connsiteY4" fmla="*/ 541374 h 570006"/>
              <a:gd name="connsiteX5" fmla="*/ 132890 w 349573"/>
              <a:gd name="connsiteY5" fmla="*/ 541366 h 570006"/>
              <a:gd name="connsiteX6" fmla="*/ 3280 w 349573"/>
              <a:gd name="connsiteY6" fmla="*/ 560916 h 570006"/>
              <a:gd name="connsiteX7" fmla="*/ 88544 w 349573"/>
              <a:gd name="connsiteY7" fmla="*/ 382281 h 570006"/>
              <a:gd name="connsiteX8" fmla="*/ 6652 w 349573"/>
              <a:gd name="connsiteY8" fmla="*/ 285617 h 570006"/>
              <a:gd name="connsiteX0" fmla="*/ 40803 w 349573"/>
              <a:gd name="connsiteY0" fmla="*/ 183130 h 563017"/>
              <a:gd name="connsiteX1" fmla="*/ 132890 w 349573"/>
              <a:gd name="connsiteY1" fmla="*/ 9231 h 563017"/>
              <a:gd name="connsiteX2" fmla="*/ 293416 w 349573"/>
              <a:gd name="connsiteY2" fmla="*/ 50168 h 563017"/>
              <a:gd name="connsiteX3" fmla="*/ 347838 w 349573"/>
              <a:gd name="connsiteY3" fmla="*/ 271804 h 563017"/>
              <a:gd name="connsiteX4" fmla="*/ 293717 w 349573"/>
              <a:gd name="connsiteY4" fmla="*/ 534385 h 563017"/>
              <a:gd name="connsiteX5" fmla="*/ 132890 w 349573"/>
              <a:gd name="connsiteY5" fmla="*/ 534377 h 563017"/>
              <a:gd name="connsiteX6" fmla="*/ 3280 w 349573"/>
              <a:gd name="connsiteY6" fmla="*/ 553927 h 563017"/>
              <a:gd name="connsiteX7" fmla="*/ 88544 w 349573"/>
              <a:gd name="connsiteY7" fmla="*/ 375292 h 563017"/>
              <a:gd name="connsiteX8" fmla="*/ 40803 w 349573"/>
              <a:gd name="connsiteY8" fmla="*/ 183130 h 563017"/>
              <a:gd name="connsiteX0" fmla="*/ 40803 w 349573"/>
              <a:gd name="connsiteY0" fmla="*/ 183130 h 570173"/>
              <a:gd name="connsiteX1" fmla="*/ 132890 w 349573"/>
              <a:gd name="connsiteY1" fmla="*/ 9231 h 570173"/>
              <a:gd name="connsiteX2" fmla="*/ 293416 w 349573"/>
              <a:gd name="connsiteY2" fmla="*/ 50168 h 570173"/>
              <a:gd name="connsiteX3" fmla="*/ 347838 w 349573"/>
              <a:gd name="connsiteY3" fmla="*/ 271804 h 570173"/>
              <a:gd name="connsiteX4" fmla="*/ 293717 w 349573"/>
              <a:gd name="connsiteY4" fmla="*/ 534385 h 570173"/>
              <a:gd name="connsiteX5" fmla="*/ 132890 w 349573"/>
              <a:gd name="connsiteY5" fmla="*/ 563017 h 570173"/>
              <a:gd name="connsiteX6" fmla="*/ 3280 w 349573"/>
              <a:gd name="connsiteY6" fmla="*/ 553927 h 570173"/>
              <a:gd name="connsiteX7" fmla="*/ 88544 w 349573"/>
              <a:gd name="connsiteY7" fmla="*/ 375292 h 570173"/>
              <a:gd name="connsiteX8" fmla="*/ 40803 w 349573"/>
              <a:gd name="connsiteY8" fmla="*/ 183130 h 570173"/>
              <a:gd name="connsiteX0" fmla="*/ 40803 w 349573"/>
              <a:gd name="connsiteY0" fmla="*/ 152072 h 539115"/>
              <a:gd name="connsiteX1" fmla="*/ 136604 w 349573"/>
              <a:gd name="connsiteY1" fmla="*/ 39582 h 539115"/>
              <a:gd name="connsiteX2" fmla="*/ 293416 w 349573"/>
              <a:gd name="connsiteY2" fmla="*/ 19110 h 539115"/>
              <a:gd name="connsiteX3" fmla="*/ 347838 w 349573"/>
              <a:gd name="connsiteY3" fmla="*/ 240746 h 539115"/>
              <a:gd name="connsiteX4" fmla="*/ 293717 w 349573"/>
              <a:gd name="connsiteY4" fmla="*/ 503327 h 539115"/>
              <a:gd name="connsiteX5" fmla="*/ 132890 w 349573"/>
              <a:gd name="connsiteY5" fmla="*/ 531959 h 539115"/>
              <a:gd name="connsiteX6" fmla="*/ 3280 w 349573"/>
              <a:gd name="connsiteY6" fmla="*/ 522869 h 539115"/>
              <a:gd name="connsiteX7" fmla="*/ 88544 w 349573"/>
              <a:gd name="connsiteY7" fmla="*/ 344234 h 539115"/>
              <a:gd name="connsiteX8" fmla="*/ 40803 w 349573"/>
              <a:gd name="connsiteY8" fmla="*/ 152072 h 539115"/>
              <a:gd name="connsiteX0" fmla="*/ 40803 w 349573"/>
              <a:gd name="connsiteY0" fmla="*/ 113636 h 500679"/>
              <a:gd name="connsiteX1" fmla="*/ 136604 w 349573"/>
              <a:gd name="connsiteY1" fmla="*/ 1146 h 500679"/>
              <a:gd name="connsiteX2" fmla="*/ 293416 w 349573"/>
              <a:gd name="connsiteY2" fmla="*/ 68187 h 500679"/>
              <a:gd name="connsiteX3" fmla="*/ 347838 w 349573"/>
              <a:gd name="connsiteY3" fmla="*/ 202310 h 500679"/>
              <a:gd name="connsiteX4" fmla="*/ 293717 w 349573"/>
              <a:gd name="connsiteY4" fmla="*/ 464891 h 500679"/>
              <a:gd name="connsiteX5" fmla="*/ 132890 w 349573"/>
              <a:gd name="connsiteY5" fmla="*/ 493523 h 500679"/>
              <a:gd name="connsiteX6" fmla="*/ 3280 w 349573"/>
              <a:gd name="connsiteY6" fmla="*/ 484433 h 500679"/>
              <a:gd name="connsiteX7" fmla="*/ 88544 w 349573"/>
              <a:gd name="connsiteY7" fmla="*/ 305798 h 500679"/>
              <a:gd name="connsiteX8" fmla="*/ 40803 w 349573"/>
              <a:gd name="connsiteY8" fmla="*/ 113636 h 500679"/>
              <a:gd name="connsiteX0" fmla="*/ 40803 w 349573"/>
              <a:gd name="connsiteY0" fmla="*/ 122471 h 509514"/>
              <a:gd name="connsiteX1" fmla="*/ 136604 w 349573"/>
              <a:gd name="connsiteY1" fmla="*/ 9981 h 509514"/>
              <a:gd name="connsiteX2" fmla="*/ 293416 w 349573"/>
              <a:gd name="connsiteY2" fmla="*/ 77022 h 509514"/>
              <a:gd name="connsiteX3" fmla="*/ 347838 w 349573"/>
              <a:gd name="connsiteY3" fmla="*/ 211145 h 509514"/>
              <a:gd name="connsiteX4" fmla="*/ 293717 w 349573"/>
              <a:gd name="connsiteY4" fmla="*/ 473726 h 509514"/>
              <a:gd name="connsiteX5" fmla="*/ 132890 w 349573"/>
              <a:gd name="connsiteY5" fmla="*/ 502358 h 509514"/>
              <a:gd name="connsiteX6" fmla="*/ 3280 w 349573"/>
              <a:gd name="connsiteY6" fmla="*/ 493268 h 509514"/>
              <a:gd name="connsiteX7" fmla="*/ 88544 w 349573"/>
              <a:gd name="connsiteY7" fmla="*/ 314633 h 509514"/>
              <a:gd name="connsiteX8" fmla="*/ 40803 w 349573"/>
              <a:gd name="connsiteY8" fmla="*/ 122471 h 509514"/>
              <a:gd name="connsiteX0" fmla="*/ 40803 w 363310"/>
              <a:gd name="connsiteY0" fmla="*/ 122471 h 527792"/>
              <a:gd name="connsiteX1" fmla="*/ 136604 w 363310"/>
              <a:gd name="connsiteY1" fmla="*/ 9981 h 527792"/>
              <a:gd name="connsiteX2" fmla="*/ 293416 w 363310"/>
              <a:gd name="connsiteY2" fmla="*/ 77022 h 527792"/>
              <a:gd name="connsiteX3" fmla="*/ 347838 w 363310"/>
              <a:gd name="connsiteY3" fmla="*/ 211145 h 527792"/>
              <a:gd name="connsiteX4" fmla="*/ 349573 w 363310"/>
              <a:gd name="connsiteY4" fmla="*/ 509514 h 527792"/>
              <a:gd name="connsiteX5" fmla="*/ 132890 w 363310"/>
              <a:gd name="connsiteY5" fmla="*/ 502358 h 527792"/>
              <a:gd name="connsiteX6" fmla="*/ 3280 w 363310"/>
              <a:gd name="connsiteY6" fmla="*/ 493268 h 527792"/>
              <a:gd name="connsiteX7" fmla="*/ 88544 w 363310"/>
              <a:gd name="connsiteY7" fmla="*/ 314633 h 527792"/>
              <a:gd name="connsiteX8" fmla="*/ 40803 w 363310"/>
              <a:gd name="connsiteY8" fmla="*/ 122471 h 527792"/>
              <a:gd name="connsiteX0" fmla="*/ 40803 w 374781"/>
              <a:gd name="connsiteY0" fmla="*/ 122471 h 509948"/>
              <a:gd name="connsiteX1" fmla="*/ 136604 w 374781"/>
              <a:gd name="connsiteY1" fmla="*/ 9981 h 509948"/>
              <a:gd name="connsiteX2" fmla="*/ 293416 w 374781"/>
              <a:gd name="connsiteY2" fmla="*/ 77022 h 509948"/>
              <a:gd name="connsiteX3" fmla="*/ 347838 w 374781"/>
              <a:gd name="connsiteY3" fmla="*/ 211145 h 509948"/>
              <a:gd name="connsiteX4" fmla="*/ 363310 w 374781"/>
              <a:gd name="connsiteY4" fmla="*/ 485242 h 509948"/>
              <a:gd name="connsiteX5" fmla="*/ 132890 w 374781"/>
              <a:gd name="connsiteY5" fmla="*/ 502358 h 509948"/>
              <a:gd name="connsiteX6" fmla="*/ 3280 w 374781"/>
              <a:gd name="connsiteY6" fmla="*/ 493268 h 509948"/>
              <a:gd name="connsiteX7" fmla="*/ 88544 w 374781"/>
              <a:gd name="connsiteY7" fmla="*/ 314633 h 509948"/>
              <a:gd name="connsiteX8" fmla="*/ 40803 w 374781"/>
              <a:gd name="connsiteY8" fmla="*/ 122471 h 509948"/>
              <a:gd name="connsiteX0" fmla="*/ 40803 w 374781"/>
              <a:gd name="connsiteY0" fmla="*/ 105696 h 493173"/>
              <a:gd name="connsiteX1" fmla="*/ 138879 w 374781"/>
              <a:gd name="connsiteY1" fmla="*/ 25584 h 493173"/>
              <a:gd name="connsiteX2" fmla="*/ 293416 w 374781"/>
              <a:gd name="connsiteY2" fmla="*/ 60247 h 493173"/>
              <a:gd name="connsiteX3" fmla="*/ 347838 w 374781"/>
              <a:gd name="connsiteY3" fmla="*/ 194370 h 493173"/>
              <a:gd name="connsiteX4" fmla="*/ 363310 w 374781"/>
              <a:gd name="connsiteY4" fmla="*/ 468467 h 493173"/>
              <a:gd name="connsiteX5" fmla="*/ 132890 w 374781"/>
              <a:gd name="connsiteY5" fmla="*/ 485583 h 493173"/>
              <a:gd name="connsiteX6" fmla="*/ 3280 w 374781"/>
              <a:gd name="connsiteY6" fmla="*/ 476493 h 493173"/>
              <a:gd name="connsiteX7" fmla="*/ 88544 w 374781"/>
              <a:gd name="connsiteY7" fmla="*/ 297858 h 493173"/>
              <a:gd name="connsiteX8" fmla="*/ 40803 w 374781"/>
              <a:gd name="connsiteY8" fmla="*/ 105696 h 4931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4781" h="493173">
                <a:moveTo>
                  <a:pt x="40803" y="105696"/>
                </a:moveTo>
                <a:cubicBezTo>
                  <a:pt x="49192" y="60317"/>
                  <a:pt x="96777" y="33159"/>
                  <a:pt x="138879" y="25584"/>
                </a:cubicBezTo>
                <a:cubicBezTo>
                  <a:pt x="180981" y="18009"/>
                  <a:pt x="278081" y="-44967"/>
                  <a:pt x="293416" y="60247"/>
                </a:cubicBezTo>
                <a:cubicBezTo>
                  <a:pt x="329241" y="104009"/>
                  <a:pt x="356901" y="128873"/>
                  <a:pt x="347838" y="194370"/>
                </a:cubicBezTo>
                <a:cubicBezTo>
                  <a:pt x="338775" y="259868"/>
                  <a:pt x="399135" y="424705"/>
                  <a:pt x="363310" y="468467"/>
                </a:cubicBezTo>
                <a:cubicBezTo>
                  <a:pt x="327485" y="512229"/>
                  <a:pt x="192895" y="484245"/>
                  <a:pt x="132890" y="485583"/>
                </a:cubicBezTo>
                <a:cubicBezTo>
                  <a:pt x="72885" y="486921"/>
                  <a:pt x="26594" y="504145"/>
                  <a:pt x="3280" y="476493"/>
                </a:cubicBezTo>
                <a:cubicBezTo>
                  <a:pt x="-20034" y="448841"/>
                  <a:pt x="88544" y="340060"/>
                  <a:pt x="88544" y="297858"/>
                </a:cubicBezTo>
                <a:cubicBezTo>
                  <a:pt x="88544" y="255656"/>
                  <a:pt x="32414" y="151075"/>
                  <a:pt x="40803" y="105696"/>
                </a:cubicBezTo>
                <a:close/>
              </a:path>
            </a:pathLst>
          </a:custGeom>
          <a:gradFill flip="none" rotWithShape="1">
            <a:gsLst>
              <a:gs pos="0">
                <a:srgbClr val="009999">
                  <a:shade val="30000"/>
                  <a:satMod val="115000"/>
                </a:srgbClr>
              </a:gs>
              <a:gs pos="50000">
                <a:srgbClr val="009999">
                  <a:shade val="67500"/>
                  <a:satMod val="115000"/>
                </a:srgbClr>
              </a:gs>
              <a:gs pos="100000">
                <a:srgbClr val="009999">
                  <a:shade val="100000"/>
                  <a:satMod val="115000"/>
                </a:srgbClr>
              </a:gs>
            </a:gsLst>
            <a:lin ang="16200000" scaled="1"/>
            <a:tileRect/>
          </a:gradFill>
          <a:effectLst>
            <a:outerShdw blurRad="76200" dir="13500000" sy="23000" kx="1200000" algn="br" rotWithShape="0">
              <a:prstClr val="black">
                <a:alpha val="2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68580" tIns="34290" rIns="68580" bIns="34290" numCol="1" spcCol="0" rtlCol="0" fromWordArt="0" anchor="ctr" anchorCtr="0" forceAA="0" compatLnSpc="1">
            <a:prstTxWarp prst="textNoShape">
              <a:avLst/>
            </a:prstTxWarp>
            <a:noAutofit/>
          </a:bodyPr>
          <a:lstStyle/>
          <a:p>
            <a:pPr algn="ctr"/>
            <a:r>
              <a:rPr lang="en-US" sz="788" kern="100" dirty="0">
                <a:ea typeface="ＭＳ 明朝"/>
                <a:cs typeface="Times New Roman"/>
              </a:rPr>
              <a:t> </a:t>
            </a:r>
            <a:endParaRPr lang="ja-JP" altLang="en-US" sz="788" kern="100" dirty="0">
              <a:ea typeface="ＭＳ 明朝"/>
              <a:cs typeface="Times New Roman"/>
            </a:endParaRPr>
          </a:p>
        </p:txBody>
      </p:sp>
    </p:spTree>
    <p:extLst>
      <p:ext uri="{BB962C8B-B14F-4D97-AF65-F5344CB8AC3E}">
        <p14:creationId xmlns:p14="http://schemas.microsoft.com/office/powerpoint/2010/main" val="24838241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b="1" dirty="0" smtClean="0"/>
              <a:t>目次</a:t>
            </a:r>
            <a:endParaRPr kumimoji="1" lang="ja-JP" altLang="en-US" b="1" dirty="0"/>
          </a:p>
        </p:txBody>
      </p:sp>
      <p:sp>
        <p:nvSpPr>
          <p:cNvPr id="3" name="コンテンツ プレースホルダー 2"/>
          <p:cNvSpPr>
            <a:spLocks noGrp="1"/>
          </p:cNvSpPr>
          <p:nvPr>
            <p:ph idx="1"/>
          </p:nvPr>
        </p:nvSpPr>
        <p:spPr>
          <a:xfrm>
            <a:off x="609599" y="1814601"/>
            <a:ext cx="6347714" cy="3880773"/>
          </a:xfrm>
        </p:spPr>
        <p:txBody>
          <a:bodyPr anchor="ctr" anchorCtr="0"/>
          <a:lstStyle/>
          <a:p>
            <a:r>
              <a:rPr kumimoji="1" lang="ja-JP" altLang="en-US" sz="4000" b="1" dirty="0" smtClean="0"/>
              <a:t>肝臓のはたらき</a:t>
            </a:r>
            <a:endParaRPr kumimoji="1" lang="en-US" altLang="ja-JP" sz="4000" b="1" dirty="0" smtClean="0"/>
          </a:p>
          <a:p>
            <a:r>
              <a:rPr lang="ja-JP" altLang="en-US" sz="4000" b="1" dirty="0"/>
              <a:t>肝炎の原因</a:t>
            </a:r>
            <a:endParaRPr lang="en-US" altLang="ja-JP" sz="4000" b="1" dirty="0"/>
          </a:p>
          <a:p>
            <a:r>
              <a:rPr lang="ja-JP" altLang="en-US" sz="4000" b="1" dirty="0" smtClean="0"/>
              <a:t>肝臓</a:t>
            </a:r>
            <a:r>
              <a:rPr lang="ja-JP" altLang="en-US" sz="4000" b="1" dirty="0"/>
              <a:t>の検査</a:t>
            </a:r>
            <a:endParaRPr lang="en-US" altLang="ja-JP" sz="4000" b="1" dirty="0"/>
          </a:p>
          <a:p>
            <a:endParaRPr kumimoji="1" lang="ja-JP" altLang="en-US" b="1" dirty="0"/>
          </a:p>
        </p:txBody>
      </p:sp>
    </p:spTree>
    <p:extLst>
      <p:ext uri="{BB962C8B-B14F-4D97-AF65-F5344CB8AC3E}">
        <p14:creationId xmlns:p14="http://schemas.microsoft.com/office/powerpoint/2010/main" val="9672925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smtClean="0"/>
              <a:t>肝臓のはたらき</a:t>
            </a:r>
            <a:endParaRPr kumimoji="1" lang="ja-JP" altLang="en-US" b="1" dirty="0"/>
          </a:p>
        </p:txBody>
      </p:sp>
      <p:graphicFrame>
        <p:nvGraphicFramePr>
          <p:cNvPr id="3" name="コンテンツ プレースホルダー 2"/>
          <p:cNvGraphicFramePr>
            <a:graphicFrameLocks noGrp="1"/>
          </p:cNvGraphicFramePr>
          <p:nvPr>
            <p:ph idx="1"/>
            <p:extLst>
              <p:ext uri="{D42A27DB-BD31-4B8C-83A1-F6EECF244321}">
                <p14:modId xmlns:p14="http://schemas.microsoft.com/office/powerpoint/2010/main" val="2682559500"/>
              </p:ext>
            </p:extLst>
          </p:nvPr>
        </p:nvGraphicFramePr>
        <p:xfrm>
          <a:off x="609599" y="2160590"/>
          <a:ext cx="6347714" cy="38807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9245044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noFill/>
        </p:spPr>
        <p:txBody>
          <a:bodyPr/>
          <a:lstStyle/>
          <a:p>
            <a:r>
              <a:rPr kumimoji="1" lang="ja-JP" altLang="en-US" b="1" dirty="0" smtClean="0">
                <a:solidFill>
                  <a:srgbClr val="007033"/>
                </a:solidFill>
              </a:rPr>
              <a:t>肝臓のはたらき｜代謝</a:t>
            </a:r>
            <a:endParaRPr kumimoji="1" lang="ja-JP" altLang="en-US" b="1" dirty="0">
              <a:solidFill>
                <a:srgbClr val="007033"/>
              </a:solidFill>
            </a:endParaRPr>
          </a:p>
        </p:txBody>
      </p:sp>
      <p:sp>
        <p:nvSpPr>
          <p:cNvPr id="3" name="コンテンツ プレースホルダー 2"/>
          <p:cNvSpPr>
            <a:spLocks noGrp="1"/>
          </p:cNvSpPr>
          <p:nvPr>
            <p:ph idx="1"/>
          </p:nvPr>
        </p:nvSpPr>
        <p:spPr>
          <a:xfrm>
            <a:off x="609598" y="1530394"/>
            <a:ext cx="6753727" cy="3880773"/>
          </a:xfrm>
        </p:spPr>
        <p:txBody>
          <a:bodyPr>
            <a:normAutofit/>
          </a:bodyPr>
          <a:lstStyle/>
          <a:p>
            <a:pPr marL="0" indent="0">
              <a:buNone/>
            </a:pPr>
            <a:r>
              <a:rPr kumimoji="1" lang="ja-JP" altLang="en-US" sz="2400" b="1" dirty="0" smtClean="0"/>
              <a:t>小腸から吸収した</a:t>
            </a:r>
            <a:r>
              <a:rPr kumimoji="1" lang="ja-JP" altLang="en-US" sz="2400" b="1" dirty="0" smtClean="0">
                <a:solidFill>
                  <a:srgbClr val="FF0000"/>
                </a:solidFill>
              </a:rPr>
              <a:t>栄養素</a:t>
            </a:r>
            <a:r>
              <a:rPr kumimoji="1" lang="ja-JP" altLang="en-US" sz="2400" b="1" dirty="0" smtClean="0"/>
              <a:t>（糖、タンパク質、脂質）を分解し</a:t>
            </a:r>
            <a:r>
              <a:rPr kumimoji="1" lang="ja-JP" altLang="en-US" sz="2400" b="1" dirty="0" smtClean="0">
                <a:solidFill>
                  <a:srgbClr val="FF0000"/>
                </a:solidFill>
              </a:rPr>
              <a:t>貯蔵</a:t>
            </a:r>
            <a:endParaRPr kumimoji="1" lang="en-US" altLang="ja-JP" sz="2400" b="1" dirty="0" smtClean="0">
              <a:solidFill>
                <a:srgbClr val="FF0000"/>
              </a:solidFill>
            </a:endParaRPr>
          </a:p>
          <a:p>
            <a:pPr marL="0" indent="0">
              <a:buNone/>
            </a:pPr>
            <a:r>
              <a:rPr lang="ja-JP" altLang="en-US" sz="2400" b="1" dirty="0" smtClean="0"/>
              <a:t>→必要なときに血管を通して移送</a:t>
            </a:r>
            <a:endParaRPr kumimoji="1" lang="ja-JP" altLang="en-US" sz="2400" b="1" dirty="0"/>
          </a:p>
        </p:txBody>
      </p:sp>
      <p:pic>
        <p:nvPicPr>
          <p:cNvPr id="8194" name="Picture 2" descr="満腹な人のイラスト（男性）"/>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6432" y="3720057"/>
            <a:ext cx="2694612" cy="2694612"/>
          </a:xfrm>
          <a:prstGeom prst="rect">
            <a:avLst/>
          </a:prstGeom>
          <a:noFill/>
          <a:extLst>
            <a:ext uri="{909E8E84-426E-40DD-AFC4-6F175D3DCCD1}">
              <a14:hiddenFill xmlns:a14="http://schemas.microsoft.com/office/drawing/2010/main">
                <a:solidFill>
                  <a:srgbClr val="FFFFFF"/>
                </a:solidFill>
              </a14:hiddenFill>
            </a:ext>
          </a:extLst>
        </p:spPr>
      </p:pic>
      <p:pic>
        <p:nvPicPr>
          <p:cNvPr id="8196" name="Picture 4" descr="脂肪燃焼のイラスト"/>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0347" y="2572084"/>
            <a:ext cx="3219450" cy="4286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52460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a:xfrm>
            <a:off x="5383370" y="2273898"/>
            <a:ext cx="2936383" cy="1416676"/>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ja-JP" altLang="en-US" sz="3200" dirty="0"/>
              <a:t>無毒な</a:t>
            </a:r>
            <a:r>
              <a:rPr lang="ja-JP" altLang="en-US" sz="3200" dirty="0" smtClean="0"/>
              <a:t>状態　に</a:t>
            </a:r>
            <a:r>
              <a:rPr lang="ja-JP" altLang="en-US" sz="3200" dirty="0"/>
              <a:t>して</a:t>
            </a:r>
            <a:r>
              <a:rPr lang="ja-JP" altLang="en-US" sz="3200" dirty="0" smtClean="0"/>
              <a:t>排出</a:t>
            </a:r>
            <a:endParaRPr lang="ja-JP" altLang="en-US" sz="3200" dirty="0"/>
          </a:p>
        </p:txBody>
      </p:sp>
      <p:sp>
        <p:nvSpPr>
          <p:cNvPr id="2" name="タイトル 1"/>
          <p:cNvSpPr>
            <a:spLocks noGrp="1"/>
          </p:cNvSpPr>
          <p:nvPr>
            <p:ph type="title"/>
          </p:nvPr>
        </p:nvSpPr>
        <p:spPr/>
        <p:txBody>
          <a:bodyPr/>
          <a:lstStyle/>
          <a:p>
            <a:r>
              <a:rPr kumimoji="1" lang="ja-JP" altLang="en-US" b="1" dirty="0" smtClean="0">
                <a:solidFill>
                  <a:schemeClr val="accent2"/>
                </a:solidFill>
              </a:rPr>
              <a:t>肝臓のはたらき｜解毒</a:t>
            </a:r>
            <a:endParaRPr kumimoji="1" lang="ja-JP" altLang="en-US" b="1" dirty="0">
              <a:solidFill>
                <a:schemeClr val="accent2"/>
              </a:solidFill>
            </a:endParaRPr>
          </a:p>
        </p:txBody>
      </p:sp>
      <p:sp>
        <p:nvSpPr>
          <p:cNvPr id="3" name="コンテンツ プレースホルダー 2"/>
          <p:cNvSpPr>
            <a:spLocks noGrp="1"/>
          </p:cNvSpPr>
          <p:nvPr>
            <p:ph idx="1"/>
          </p:nvPr>
        </p:nvSpPr>
        <p:spPr>
          <a:xfrm>
            <a:off x="664164" y="2141108"/>
            <a:ext cx="2207825" cy="1709670"/>
          </a:xfrm>
          <a:solidFill>
            <a:srgbClr val="70077B"/>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anchor="ctr">
            <a:noAutofit/>
          </a:bodyPr>
          <a:lstStyle/>
          <a:p>
            <a:pPr marL="0" indent="0" algn="ctr">
              <a:buNone/>
            </a:pPr>
            <a:r>
              <a:rPr kumimoji="1" lang="ja-JP" altLang="en-US" sz="2400" b="1" dirty="0" smtClean="0">
                <a:solidFill>
                  <a:schemeClr val="accent2">
                    <a:lumMod val="20000"/>
                    <a:lumOff val="80000"/>
                  </a:schemeClr>
                </a:solidFill>
              </a:rPr>
              <a:t>・アンモニア</a:t>
            </a:r>
            <a:endParaRPr kumimoji="1" lang="en-US" altLang="ja-JP" sz="2400" b="1" dirty="0" smtClean="0">
              <a:solidFill>
                <a:schemeClr val="accent2">
                  <a:lumMod val="20000"/>
                  <a:lumOff val="80000"/>
                </a:schemeClr>
              </a:solidFill>
            </a:endParaRPr>
          </a:p>
          <a:p>
            <a:pPr marL="0" indent="0" algn="ctr">
              <a:buNone/>
            </a:pPr>
            <a:r>
              <a:rPr lang="ja-JP" altLang="en-US" sz="2400" b="1" dirty="0" smtClean="0">
                <a:solidFill>
                  <a:schemeClr val="accent2">
                    <a:lumMod val="20000"/>
                    <a:lumOff val="80000"/>
                  </a:schemeClr>
                </a:solidFill>
              </a:rPr>
              <a:t>・アルコール</a:t>
            </a:r>
            <a:endParaRPr lang="en-US" altLang="ja-JP" sz="2400" b="1" dirty="0">
              <a:solidFill>
                <a:schemeClr val="accent2">
                  <a:lumMod val="20000"/>
                  <a:lumOff val="80000"/>
                </a:schemeClr>
              </a:solidFill>
            </a:endParaRPr>
          </a:p>
          <a:p>
            <a:pPr marL="0" indent="0" defTabSz="179388">
              <a:buNone/>
            </a:pPr>
            <a:r>
              <a:rPr lang="ja-JP" altLang="en-US" sz="2400" b="1" dirty="0" smtClean="0">
                <a:solidFill>
                  <a:schemeClr val="accent2">
                    <a:lumMod val="20000"/>
                    <a:lumOff val="80000"/>
                  </a:schemeClr>
                </a:solidFill>
              </a:rPr>
              <a:t> ・薬物</a:t>
            </a:r>
            <a:endParaRPr kumimoji="1" lang="en-US" altLang="ja-JP" sz="2400" b="1" dirty="0" smtClean="0">
              <a:solidFill>
                <a:schemeClr val="accent2">
                  <a:lumMod val="20000"/>
                  <a:lumOff val="80000"/>
                </a:schemeClr>
              </a:solidFill>
            </a:endParaRPr>
          </a:p>
        </p:txBody>
      </p:sp>
      <p:cxnSp>
        <p:nvCxnSpPr>
          <p:cNvPr id="8" name="直線矢印コネクタ 7"/>
          <p:cNvCxnSpPr/>
          <p:nvPr/>
        </p:nvCxnSpPr>
        <p:spPr>
          <a:xfrm flipV="1">
            <a:off x="3296992" y="2975015"/>
            <a:ext cx="1751527" cy="20928"/>
          </a:xfrm>
          <a:prstGeom prst="straightConnector1">
            <a:avLst/>
          </a:prstGeom>
          <a:ln w="5080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11" name="Picture 2" descr="http://4.bp.blogspot.com/-A_vvBrFoLzY/U82wv8KwgDI/AAAAAAAAjCw/FwpOPvfNBWU/s800/body_kanzou_bad.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5107" y="4052413"/>
            <a:ext cx="1795290" cy="1440546"/>
          </a:xfrm>
          <a:prstGeom prst="rect">
            <a:avLst/>
          </a:prstGeom>
          <a:noFill/>
          <a:extLst>
            <a:ext uri="{909E8E84-426E-40DD-AFC4-6F175D3DCCD1}">
              <a14:hiddenFill xmlns:a14="http://schemas.microsoft.com/office/drawing/2010/main">
                <a:solidFill>
                  <a:srgbClr val="FFFFFF"/>
                </a:solidFill>
              </a14:hiddenFill>
            </a:ext>
          </a:extLst>
        </p:spPr>
      </p:pic>
      <p:sp>
        <p:nvSpPr>
          <p:cNvPr id="10" name="円形吹き出し 9"/>
          <p:cNvSpPr/>
          <p:nvPr/>
        </p:nvSpPr>
        <p:spPr>
          <a:xfrm>
            <a:off x="2030397" y="4301544"/>
            <a:ext cx="1987811" cy="1931831"/>
          </a:xfrm>
          <a:prstGeom prst="wedgeEllipseCallout">
            <a:avLst>
              <a:gd name="adj1" fmla="val -59990"/>
              <a:gd name="adj2" fmla="val -2350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ja-JP" altLang="en-US" sz="2800" b="1" dirty="0" smtClean="0">
                <a:solidFill>
                  <a:schemeClr val="tx1">
                    <a:lumMod val="65000"/>
                    <a:lumOff val="35000"/>
                  </a:schemeClr>
                </a:solidFill>
              </a:rPr>
              <a:t>体内に残ると</a:t>
            </a:r>
            <a:endParaRPr kumimoji="1" lang="en-US" altLang="ja-JP" sz="2800" b="1" dirty="0" smtClean="0">
              <a:solidFill>
                <a:schemeClr val="tx1">
                  <a:lumMod val="65000"/>
                  <a:lumOff val="35000"/>
                </a:schemeClr>
              </a:solidFill>
            </a:endParaRPr>
          </a:p>
          <a:p>
            <a:pPr algn="ctr"/>
            <a:r>
              <a:rPr kumimoji="1" lang="ja-JP" altLang="en-US" sz="2800" b="1" dirty="0" smtClean="0">
                <a:solidFill>
                  <a:schemeClr val="tx1">
                    <a:lumMod val="65000"/>
                    <a:lumOff val="35000"/>
                  </a:schemeClr>
                </a:solidFill>
              </a:rPr>
              <a:t>有害</a:t>
            </a:r>
            <a:endParaRPr kumimoji="1" lang="en-US" altLang="ja-JP" sz="2800" b="1" dirty="0" smtClean="0">
              <a:solidFill>
                <a:schemeClr val="tx1">
                  <a:lumMod val="65000"/>
                  <a:lumOff val="35000"/>
                </a:schemeClr>
              </a:solidFill>
            </a:endParaRPr>
          </a:p>
          <a:p>
            <a:pPr algn="ctr"/>
            <a:r>
              <a:rPr kumimoji="1" lang="ja-JP" altLang="en-US" sz="2400" b="1" dirty="0" smtClean="0">
                <a:solidFill>
                  <a:schemeClr val="tx1">
                    <a:lumMod val="65000"/>
                    <a:lumOff val="35000"/>
                  </a:schemeClr>
                </a:solidFill>
              </a:rPr>
              <a:t>だなぁ</a:t>
            </a:r>
            <a:endParaRPr kumimoji="1" lang="ja-JP" altLang="en-US" sz="2400" b="1" dirty="0">
              <a:solidFill>
                <a:schemeClr val="tx1">
                  <a:lumMod val="65000"/>
                  <a:lumOff val="35000"/>
                </a:schemeClr>
              </a:solidFill>
            </a:endParaRPr>
          </a:p>
        </p:txBody>
      </p:sp>
    </p:spTree>
    <p:extLst>
      <p:ext uri="{BB962C8B-B14F-4D97-AF65-F5344CB8AC3E}">
        <p14:creationId xmlns:p14="http://schemas.microsoft.com/office/powerpoint/2010/main" val="24697405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smtClean="0">
                <a:solidFill>
                  <a:srgbClr val="FFC000"/>
                </a:solidFill>
              </a:rPr>
              <a:t>肝臓のはたらき｜胆汁を作る</a:t>
            </a:r>
            <a:endParaRPr kumimoji="1" lang="ja-JP" altLang="en-US" b="1" dirty="0">
              <a:solidFill>
                <a:srgbClr val="FFC000"/>
              </a:solidFill>
            </a:endParaRPr>
          </a:p>
        </p:txBody>
      </p:sp>
      <p:sp>
        <p:nvSpPr>
          <p:cNvPr id="3" name="コンテンツ プレースホルダー 2"/>
          <p:cNvSpPr>
            <a:spLocks noGrp="1"/>
          </p:cNvSpPr>
          <p:nvPr>
            <p:ph idx="1"/>
          </p:nvPr>
        </p:nvSpPr>
        <p:spPr/>
        <p:txBody>
          <a:bodyPr>
            <a:normAutofit/>
          </a:bodyPr>
          <a:lstStyle/>
          <a:p>
            <a:r>
              <a:rPr kumimoji="1" lang="ja-JP" altLang="en-US" sz="2000" b="1" dirty="0" smtClean="0"/>
              <a:t>古くなった赤血球のゴミを処理して胆汁を作る</a:t>
            </a:r>
            <a:endParaRPr kumimoji="1" lang="en-US" altLang="ja-JP" sz="2000" b="1" dirty="0" smtClean="0"/>
          </a:p>
          <a:p>
            <a:r>
              <a:rPr kumimoji="1" lang="ja-JP" altLang="en-US" sz="2000" b="1" dirty="0" smtClean="0"/>
              <a:t>その一部は胆嚢という部分で濃縮され、胆道を通って十二指腸に出ていく</a:t>
            </a:r>
            <a:endParaRPr kumimoji="1" lang="en-US" altLang="ja-JP" sz="2000" b="1" dirty="0" smtClean="0"/>
          </a:p>
          <a:p>
            <a:r>
              <a:rPr kumimoji="1" lang="ja-JP" altLang="en-US" sz="2400" b="1" dirty="0" smtClean="0"/>
              <a:t>脂質の分解を助ける働き</a:t>
            </a:r>
            <a:r>
              <a:rPr kumimoji="1" lang="ja-JP" altLang="en-US" sz="2000" b="1" dirty="0" smtClean="0"/>
              <a:t>をする</a:t>
            </a:r>
            <a:endParaRPr kumimoji="1" lang="ja-JP" altLang="en-US" sz="2000" b="1" dirty="0"/>
          </a:p>
        </p:txBody>
      </p:sp>
    </p:spTree>
    <p:extLst>
      <p:ext uri="{BB962C8B-B14F-4D97-AF65-F5344CB8AC3E}">
        <p14:creationId xmlns:p14="http://schemas.microsoft.com/office/powerpoint/2010/main" val="19515696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b="1" dirty="0" smtClean="0"/>
              <a:t>肝炎の原因いろいろ</a:t>
            </a:r>
            <a:r>
              <a:rPr kumimoji="1" lang="en-US" altLang="ja-JP" b="1" dirty="0" smtClean="0"/>
              <a:t>…</a:t>
            </a:r>
            <a:endParaRPr kumimoji="1" lang="ja-JP" altLang="en-US" b="1" dirty="0"/>
          </a:p>
        </p:txBody>
      </p:sp>
      <p:sp>
        <p:nvSpPr>
          <p:cNvPr id="3" name="コンテンツ プレースホルダー 2"/>
          <p:cNvSpPr>
            <a:spLocks noGrp="1"/>
          </p:cNvSpPr>
          <p:nvPr>
            <p:ph sz="half" idx="1"/>
          </p:nvPr>
        </p:nvSpPr>
        <p:spPr>
          <a:xfrm>
            <a:off x="609600" y="1589568"/>
            <a:ext cx="7126705" cy="4572000"/>
          </a:xfrm>
        </p:spPr>
        <p:txBody>
          <a:bodyPr>
            <a:normAutofit/>
          </a:bodyPr>
          <a:lstStyle/>
          <a:p>
            <a:r>
              <a:rPr kumimoji="1" lang="ja-JP" altLang="en-US" sz="2800" b="1" dirty="0" smtClean="0">
                <a:solidFill>
                  <a:srgbClr val="FF0000"/>
                </a:solidFill>
              </a:rPr>
              <a:t>ウイルス性肝炎（</a:t>
            </a:r>
            <a:r>
              <a:rPr kumimoji="1" lang="en-US" altLang="ja-JP" sz="2800" b="1" dirty="0" smtClean="0">
                <a:solidFill>
                  <a:srgbClr val="FF0000"/>
                </a:solidFill>
              </a:rPr>
              <a:t>B</a:t>
            </a:r>
            <a:r>
              <a:rPr kumimoji="1" lang="ja-JP" altLang="en-US" sz="2800" b="1" dirty="0" smtClean="0">
                <a:solidFill>
                  <a:srgbClr val="FF0000"/>
                </a:solidFill>
              </a:rPr>
              <a:t>型、</a:t>
            </a:r>
            <a:r>
              <a:rPr kumimoji="1" lang="en-US" altLang="ja-JP" sz="2800" b="1" dirty="0" smtClean="0">
                <a:solidFill>
                  <a:srgbClr val="FF0000"/>
                </a:solidFill>
              </a:rPr>
              <a:t>C</a:t>
            </a:r>
            <a:r>
              <a:rPr kumimoji="1" lang="ja-JP" altLang="en-US" sz="2800" b="1" dirty="0" smtClean="0">
                <a:solidFill>
                  <a:srgbClr val="FF0000"/>
                </a:solidFill>
              </a:rPr>
              <a:t>型で約８０％）</a:t>
            </a:r>
            <a:endParaRPr kumimoji="1" lang="en-US" altLang="ja-JP" sz="2800" b="1" dirty="0" smtClean="0">
              <a:solidFill>
                <a:srgbClr val="FF0000"/>
              </a:solidFill>
            </a:endParaRPr>
          </a:p>
          <a:p>
            <a:r>
              <a:rPr lang="ja-JP" altLang="en-US" sz="2800" b="1" dirty="0" smtClean="0"/>
              <a:t>アルコール性肝炎</a:t>
            </a:r>
            <a:endParaRPr lang="en-US" altLang="ja-JP" sz="2800" b="1" dirty="0" smtClean="0"/>
          </a:p>
          <a:p>
            <a:r>
              <a:rPr kumimoji="1" lang="ja-JP" altLang="en-US" sz="2800" b="1" dirty="0" smtClean="0"/>
              <a:t>非アルコール性脂肪性肝炎</a:t>
            </a:r>
            <a:endParaRPr kumimoji="1" lang="en-US" altLang="ja-JP" sz="2800" b="1" dirty="0" smtClean="0"/>
          </a:p>
          <a:p>
            <a:r>
              <a:rPr lang="ja-JP" altLang="en-US" sz="2800" b="1" dirty="0"/>
              <a:t>自己免疫性</a:t>
            </a:r>
            <a:r>
              <a:rPr lang="ja-JP" altLang="en-US" sz="2800" b="1" dirty="0" smtClean="0"/>
              <a:t>肝炎</a:t>
            </a:r>
            <a:endParaRPr lang="en-US" altLang="ja-JP" sz="2800" b="1" dirty="0" smtClean="0"/>
          </a:p>
          <a:p>
            <a:r>
              <a:rPr kumimoji="1" lang="en-US" altLang="ja-JP" sz="2800" b="1" dirty="0" smtClean="0"/>
              <a:t>Etc…</a:t>
            </a:r>
          </a:p>
          <a:p>
            <a:endParaRPr kumimoji="1" lang="ja-JP" altLang="en-US" sz="2800" b="1" dirty="0"/>
          </a:p>
        </p:txBody>
      </p:sp>
      <p:pic>
        <p:nvPicPr>
          <p:cNvPr id="3074" name="Picture 2" descr="欠陥住宅のイラスト"/>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53000" y="3048000"/>
            <a:ext cx="3810000" cy="3810000"/>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p:nvSpPr>
        <p:spPr>
          <a:xfrm>
            <a:off x="469237" y="4752474"/>
            <a:ext cx="4403558" cy="1569660"/>
          </a:xfrm>
          <a:prstGeom prst="rect">
            <a:avLst/>
          </a:prstGeom>
          <a:solidFill>
            <a:srgbClr val="FFFFCC"/>
          </a:solidFill>
        </p:spPr>
        <p:txBody>
          <a:bodyPr wrap="square" rtlCol="0">
            <a:spAutoFit/>
          </a:bodyPr>
          <a:lstStyle/>
          <a:p>
            <a:r>
              <a:rPr kumimoji="1" lang="ja-JP" altLang="en-US" sz="2400" b="1" dirty="0" smtClean="0"/>
              <a:t>厚生労働省は</a:t>
            </a:r>
            <a:endParaRPr lang="ja-JP" altLang="en-US" sz="2400" b="1" dirty="0"/>
          </a:p>
          <a:p>
            <a:r>
              <a:rPr lang="ja-JP" altLang="en-US" sz="2400" b="1" dirty="0"/>
              <a:t> </a:t>
            </a:r>
            <a:r>
              <a:rPr lang="ja-JP" altLang="en-US" sz="2400" b="1" dirty="0" smtClean="0"/>
              <a:t>「少なく</a:t>
            </a:r>
            <a:r>
              <a:rPr lang="ja-JP" altLang="en-US" sz="2400" b="1" dirty="0"/>
              <a:t>とも一生に一度</a:t>
            </a:r>
            <a:r>
              <a:rPr lang="ja-JP" altLang="en-US" sz="2400" b="1" dirty="0" smtClean="0"/>
              <a:t>は　肝炎ウイルス検査</a:t>
            </a:r>
            <a:r>
              <a:rPr lang="ja-JP" altLang="en-US" sz="2400" b="1" dirty="0"/>
              <a:t>を受けましょう</a:t>
            </a:r>
            <a:r>
              <a:rPr lang="ja-JP" altLang="en-US" sz="2400" b="1" dirty="0" smtClean="0"/>
              <a:t>！」 と勧めています！</a:t>
            </a:r>
            <a:endParaRPr kumimoji="1" lang="ja-JP" altLang="en-US" sz="2400" b="1" dirty="0"/>
          </a:p>
        </p:txBody>
      </p:sp>
    </p:spTree>
    <p:extLst>
      <p:ext uri="{BB962C8B-B14F-4D97-AF65-F5344CB8AC3E}">
        <p14:creationId xmlns:p14="http://schemas.microsoft.com/office/powerpoint/2010/main" val="29531574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3561" y="346002"/>
            <a:ext cx="4676934" cy="684558"/>
          </a:xfrm>
        </p:spPr>
        <p:txBody>
          <a:bodyPr>
            <a:normAutofit/>
          </a:bodyPr>
          <a:lstStyle/>
          <a:p>
            <a:r>
              <a:rPr lang="ja-JP" altLang="en-US" sz="3200" b="1" dirty="0"/>
              <a:t>肝臓の検査について</a:t>
            </a:r>
          </a:p>
        </p:txBody>
      </p:sp>
      <p:sp>
        <p:nvSpPr>
          <p:cNvPr id="3" name="コンテンツ プレースホルダー 2"/>
          <p:cNvSpPr>
            <a:spLocks noGrp="1"/>
          </p:cNvSpPr>
          <p:nvPr>
            <p:ph sz="quarter" idx="1"/>
          </p:nvPr>
        </p:nvSpPr>
        <p:spPr>
          <a:xfrm>
            <a:off x="628651" y="1928874"/>
            <a:ext cx="3886200" cy="3338586"/>
          </a:xfrm>
        </p:spPr>
        <p:style>
          <a:lnRef idx="2">
            <a:schemeClr val="accent5"/>
          </a:lnRef>
          <a:fillRef idx="1">
            <a:schemeClr val="lt1"/>
          </a:fillRef>
          <a:effectRef idx="0">
            <a:schemeClr val="accent5"/>
          </a:effectRef>
          <a:fontRef idx="minor">
            <a:schemeClr val="dk1"/>
          </a:fontRef>
        </p:style>
        <p:txBody>
          <a:bodyPr/>
          <a:lstStyle/>
          <a:p>
            <a:endParaRPr kumimoji="1" lang="en-US" altLang="ja-JP" b="1" dirty="0" smtClean="0"/>
          </a:p>
          <a:p>
            <a:endParaRPr lang="en-US" altLang="ja-JP" b="1" dirty="0"/>
          </a:p>
          <a:p>
            <a:endParaRPr kumimoji="1" lang="en-US" altLang="ja-JP" b="1" dirty="0" smtClean="0">
              <a:solidFill>
                <a:schemeClr val="bg2">
                  <a:lumMod val="10000"/>
                </a:schemeClr>
              </a:solidFill>
            </a:endParaRPr>
          </a:p>
          <a:p>
            <a:r>
              <a:rPr kumimoji="1" lang="ja-JP" altLang="en-US" b="1" dirty="0" smtClean="0">
                <a:solidFill>
                  <a:schemeClr val="bg2">
                    <a:lumMod val="10000"/>
                  </a:schemeClr>
                </a:solidFill>
              </a:rPr>
              <a:t>肝臓の障害の有無</a:t>
            </a:r>
            <a:endParaRPr kumimoji="1" lang="en-US" altLang="ja-JP" b="1" dirty="0" smtClean="0">
              <a:solidFill>
                <a:schemeClr val="bg2">
                  <a:lumMod val="10000"/>
                </a:schemeClr>
              </a:solidFill>
            </a:endParaRPr>
          </a:p>
          <a:p>
            <a:r>
              <a:rPr lang="ja-JP" altLang="en-US" b="1" dirty="0">
                <a:solidFill>
                  <a:schemeClr val="bg2">
                    <a:lumMod val="10000"/>
                  </a:schemeClr>
                </a:solidFill>
              </a:rPr>
              <a:t>肝臓のはたらき</a:t>
            </a:r>
            <a:r>
              <a:rPr lang="ja-JP" altLang="en-US" b="1" dirty="0" smtClean="0">
                <a:solidFill>
                  <a:schemeClr val="bg2">
                    <a:lumMod val="10000"/>
                  </a:schemeClr>
                </a:solidFill>
              </a:rPr>
              <a:t>が落ちてないか</a:t>
            </a:r>
            <a:endParaRPr lang="en-US" altLang="ja-JP" b="1" dirty="0" smtClean="0">
              <a:solidFill>
                <a:schemeClr val="bg2">
                  <a:lumMod val="10000"/>
                </a:schemeClr>
              </a:solidFill>
            </a:endParaRPr>
          </a:p>
          <a:p>
            <a:r>
              <a:rPr kumimoji="1" lang="ja-JP" altLang="en-US" b="1" dirty="0">
                <a:solidFill>
                  <a:schemeClr val="bg2">
                    <a:lumMod val="10000"/>
                  </a:schemeClr>
                </a:solidFill>
              </a:rPr>
              <a:t>肝炎ウイルスの有無</a:t>
            </a:r>
          </a:p>
        </p:txBody>
      </p:sp>
      <p:sp>
        <p:nvSpPr>
          <p:cNvPr id="4" name="コンテンツ プレースホルダー 3"/>
          <p:cNvSpPr>
            <a:spLocks noGrp="1"/>
          </p:cNvSpPr>
          <p:nvPr>
            <p:ph sz="quarter" idx="2"/>
          </p:nvPr>
        </p:nvSpPr>
        <p:spPr>
          <a:xfrm>
            <a:off x="4629151" y="1928875"/>
            <a:ext cx="3886200" cy="3338586"/>
          </a:xfrm>
        </p:spPr>
        <p:style>
          <a:lnRef idx="2">
            <a:schemeClr val="accent5"/>
          </a:lnRef>
          <a:fillRef idx="1">
            <a:schemeClr val="lt1"/>
          </a:fillRef>
          <a:effectRef idx="0">
            <a:schemeClr val="accent5"/>
          </a:effectRef>
          <a:fontRef idx="minor">
            <a:schemeClr val="dk1"/>
          </a:fontRef>
        </p:style>
        <p:txBody>
          <a:bodyPr/>
          <a:lstStyle/>
          <a:p>
            <a:endParaRPr kumimoji="1" lang="en-US" altLang="ja-JP" b="1" dirty="0" smtClean="0"/>
          </a:p>
          <a:p>
            <a:endParaRPr lang="en-US" altLang="ja-JP" b="1" dirty="0"/>
          </a:p>
          <a:p>
            <a:pPr marL="0" indent="0" algn="ctr">
              <a:buNone/>
            </a:pPr>
            <a:endParaRPr lang="en-US" altLang="ja-JP" sz="2365" b="1" dirty="0" smtClean="0">
              <a:solidFill>
                <a:schemeClr val="tx2">
                  <a:lumMod val="60000"/>
                  <a:lumOff val="40000"/>
                </a:schemeClr>
              </a:solidFill>
            </a:endParaRPr>
          </a:p>
          <a:p>
            <a:pPr marL="0" indent="0" algn="ctr">
              <a:buNone/>
            </a:pPr>
            <a:r>
              <a:rPr lang="en-US" altLang="ja-JP" sz="2365" b="1" dirty="0" smtClean="0">
                <a:solidFill>
                  <a:schemeClr val="tx2">
                    <a:lumMod val="60000"/>
                    <a:lumOff val="40000"/>
                  </a:schemeClr>
                </a:solidFill>
              </a:rPr>
              <a:t>CT</a:t>
            </a:r>
            <a:r>
              <a:rPr lang="ja-JP" altLang="en-US" sz="2365" b="1" dirty="0" err="1">
                <a:solidFill>
                  <a:schemeClr val="tx2">
                    <a:lumMod val="60000"/>
                    <a:lumOff val="40000"/>
                  </a:schemeClr>
                </a:solidFill>
              </a:rPr>
              <a:t>、</a:t>
            </a:r>
            <a:r>
              <a:rPr lang="en-US" altLang="ja-JP" sz="2365" b="1" dirty="0">
                <a:solidFill>
                  <a:schemeClr val="tx2">
                    <a:lumMod val="60000"/>
                    <a:lumOff val="40000"/>
                  </a:schemeClr>
                </a:solidFill>
              </a:rPr>
              <a:t>MRI</a:t>
            </a:r>
            <a:r>
              <a:rPr lang="ja-JP" altLang="en-US" sz="2365" b="1" dirty="0" err="1">
                <a:solidFill>
                  <a:schemeClr val="tx2">
                    <a:lumMod val="60000"/>
                    <a:lumOff val="40000"/>
                  </a:schemeClr>
                </a:solidFill>
              </a:rPr>
              <a:t>、</a:t>
            </a:r>
            <a:r>
              <a:rPr lang="ja-JP" altLang="en-US" sz="2365" b="1" dirty="0">
                <a:solidFill>
                  <a:schemeClr val="tx2">
                    <a:lumMod val="60000"/>
                    <a:lumOff val="40000"/>
                  </a:schemeClr>
                </a:solidFill>
              </a:rPr>
              <a:t>超音波検査など</a:t>
            </a:r>
            <a:endParaRPr lang="en-US" altLang="ja-JP" sz="2365" b="1" dirty="0">
              <a:solidFill>
                <a:schemeClr val="tx2">
                  <a:lumMod val="60000"/>
                  <a:lumOff val="40000"/>
                </a:schemeClr>
              </a:solidFill>
            </a:endParaRPr>
          </a:p>
          <a:p>
            <a:r>
              <a:rPr kumimoji="1" lang="ja-JP" altLang="en-US" b="1" dirty="0" smtClean="0">
                <a:solidFill>
                  <a:schemeClr val="bg2">
                    <a:lumMod val="10000"/>
                  </a:schemeClr>
                </a:solidFill>
              </a:rPr>
              <a:t>肝臓の形、性質</a:t>
            </a:r>
            <a:endParaRPr lang="en-US" altLang="ja-JP" b="1" dirty="0">
              <a:solidFill>
                <a:schemeClr val="bg2">
                  <a:lumMod val="10000"/>
                </a:schemeClr>
              </a:solidFill>
            </a:endParaRPr>
          </a:p>
          <a:p>
            <a:r>
              <a:rPr kumimoji="1" lang="ja-JP" altLang="en-US" b="1" dirty="0" smtClean="0">
                <a:solidFill>
                  <a:schemeClr val="bg2">
                    <a:lumMod val="10000"/>
                  </a:schemeClr>
                </a:solidFill>
              </a:rPr>
              <a:t>肝癌の有無</a:t>
            </a:r>
            <a:endParaRPr kumimoji="1" lang="en-US" altLang="ja-JP" b="1" dirty="0" smtClean="0">
              <a:solidFill>
                <a:schemeClr val="bg2">
                  <a:lumMod val="10000"/>
                </a:schemeClr>
              </a:solidFill>
            </a:endParaRPr>
          </a:p>
          <a:p>
            <a:r>
              <a:rPr lang="ja-JP" altLang="en-US" b="1" dirty="0">
                <a:solidFill>
                  <a:schemeClr val="bg2">
                    <a:lumMod val="10000"/>
                  </a:schemeClr>
                </a:solidFill>
              </a:rPr>
              <a:t>脂肪肝の</a:t>
            </a:r>
            <a:r>
              <a:rPr lang="ja-JP" altLang="en-US" b="1" dirty="0" smtClean="0">
                <a:solidFill>
                  <a:schemeClr val="bg2">
                    <a:lumMod val="10000"/>
                  </a:schemeClr>
                </a:solidFill>
              </a:rPr>
              <a:t>有無</a:t>
            </a:r>
            <a:endParaRPr lang="en-US" altLang="ja-JP" b="1" dirty="0" smtClean="0">
              <a:solidFill>
                <a:schemeClr val="bg2">
                  <a:lumMod val="10000"/>
                </a:schemeClr>
              </a:solidFill>
            </a:endParaRPr>
          </a:p>
        </p:txBody>
      </p:sp>
      <p:sp>
        <p:nvSpPr>
          <p:cNvPr id="6" name="テキスト ボックス 5"/>
          <p:cNvSpPr txBox="1"/>
          <p:nvPr/>
        </p:nvSpPr>
        <p:spPr>
          <a:xfrm>
            <a:off x="1177279" y="2251643"/>
            <a:ext cx="2788943" cy="563359"/>
          </a:xfrm>
          <a:prstGeom prst="rect">
            <a:avLst/>
          </a:prstGeom>
        </p:spPr>
        <p:style>
          <a:lnRef idx="1">
            <a:schemeClr val="accent4"/>
          </a:lnRef>
          <a:fillRef idx="3">
            <a:schemeClr val="accent4"/>
          </a:fillRef>
          <a:effectRef idx="2">
            <a:schemeClr val="accent4"/>
          </a:effectRef>
          <a:fontRef idx="minor">
            <a:schemeClr val="lt1"/>
          </a:fontRef>
        </p:style>
        <p:txBody>
          <a:bodyPr wrap="square" rtlCol="0">
            <a:spAutoFit/>
          </a:bodyPr>
          <a:lstStyle/>
          <a:p>
            <a:pPr algn="ctr" defTabSz="914296"/>
            <a:r>
              <a:rPr lang="ja-JP" altLang="en-US" sz="3061" dirty="0">
                <a:solidFill>
                  <a:prstClr val="white"/>
                </a:solidFill>
              </a:rPr>
              <a:t>血液検査</a:t>
            </a:r>
          </a:p>
        </p:txBody>
      </p:sp>
      <p:sp>
        <p:nvSpPr>
          <p:cNvPr id="7" name="テキスト ボックス 6"/>
          <p:cNvSpPr txBox="1"/>
          <p:nvPr/>
        </p:nvSpPr>
        <p:spPr>
          <a:xfrm>
            <a:off x="5177779" y="2251643"/>
            <a:ext cx="2788943" cy="563359"/>
          </a:xfrm>
          <a:prstGeom prst="rect">
            <a:avLst/>
          </a:prstGeom>
        </p:spPr>
        <p:style>
          <a:lnRef idx="1">
            <a:schemeClr val="accent6"/>
          </a:lnRef>
          <a:fillRef idx="3">
            <a:schemeClr val="accent6"/>
          </a:fillRef>
          <a:effectRef idx="2">
            <a:schemeClr val="accent6"/>
          </a:effectRef>
          <a:fontRef idx="minor">
            <a:schemeClr val="lt1"/>
          </a:fontRef>
        </p:style>
        <p:txBody>
          <a:bodyPr wrap="square" rtlCol="0">
            <a:spAutoFit/>
          </a:bodyPr>
          <a:lstStyle/>
          <a:p>
            <a:pPr algn="ctr" defTabSz="914296"/>
            <a:r>
              <a:rPr lang="ja-JP" altLang="en-US" sz="3061" dirty="0">
                <a:solidFill>
                  <a:prstClr val="white"/>
                </a:solidFill>
              </a:rPr>
              <a:t>画像検査</a:t>
            </a:r>
          </a:p>
        </p:txBody>
      </p:sp>
      <p:pic>
        <p:nvPicPr>
          <p:cNvPr id="1026" name="Picture 2" descr="http://1.bp.blogspot.com/-4Elj4xNukIs/U82wwfiqoBI/AAAAAAAAjC8/8ri6MO_LR68/s800/body_kanzou_good.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90547" y="94637"/>
            <a:ext cx="2084805" cy="1672854"/>
          </a:xfrm>
          <a:prstGeom prst="rect">
            <a:avLst/>
          </a:prstGeom>
          <a:noFill/>
          <a:extLst>
            <a:ext uri="{909E8E84-426E-40DD-AFC4-6F175D3DCCD1}">
              <a14:hiddenFill xmlns:a14="http://schemas.microsoft.com/office/drawing/2010/main">
                <a:solidFill>
                  <a:srgbClr val="FFFFFF"/>
                </a:solidFill>
              </a14:hiddenFill>
            </a:ext>
          </a:extLst>
        </p:spPr>
      </p:pic>
      <p:sp>
        <p:nvSpPr>
          <p:cNvPr id="10" name="コンテンツ プレースホルダー 2"/>
          <p:cNvSpPr txBox="1">
            <a:spLocks/>
          </p:cNvSpPr>
          <p:nvPr/>
        </p:nvSpPr>
        <p:spPr>
          <a:xfrm>
            <a:off x="628649" y="5590229"/>
            <a:ext cx="7886701" cy="743263"/>
          </a:xfrm>
          <a:prstGeom prst="rect">
            <a:avLst/>
          </a:prstGeom>
        </p:spPr>
        <p:style>
          <a:lnRef idx="2">
            <a:schemeClr val="accent5"/>
          </a:lnRef>
          <a:fillRef idx="1">
            <a:schemeClr val="lt1"/>
          </a:fillRef>
          <a:effectRef idx="0">
            <a:schemeClr val="accent5"/>
          </a:effectRef>
          <a:fontRef idx="minor">
            <a:schemeClr val="dk1"/>
          </a:fontRef>
        </p:style>
        <p:txBody>
          <a:bodyPr vert="horz" lIns="71689" tIns="35844" rIns="71689" bIns="35844" anchor="ctr">
            <a:normAutofit/>
          </a:bodyPr>
          <a:lstStyle>
            <a:lvl1pPr marL="320041" indent="-320041" algn="l" rtl="0" eaLnBrk="1" latinLnBrk="0" hangingPunct="1">
              <a:spcBef>
                <a:spcPts val="700"/>
              </a:spcBef>
              <a:buClr>
                <a:schemeClr val="accent2"/>
              </a:buClr>
              <a:buSzPct val="60000"/>
              <a:buFont typeface="Wingdings"/>
              <a:buChar char=""/>
              <a:defRPr kumimoji="1" sz="2933" kern="1200">
                <a:solidFill>
                  <a:schemeClr val="dk1"/>
                </a:solidFill>
                <a:latin typeface="+mn-lt"/>
                <a:ea typeface="+mn-ea"/>
                <a:cs typeface="+mn-cs"/>
              </a:defRPr>
            </a:lvl1pPr>
            <a:lvl2pPr marL="640083" indent="-274321" algn="l" rtl="0" eaLnBrk="1" latinLnBrk="0" hangingPunct="1">
              <a:spcBef>
                <a:spcPts val="550"/>
              </a:spcBef>
              <a:buClr>
                <a:schemeClr val="accent1"/>
              </a:buClr>
              <a:buSzPct val="70000"/>
              <a:buFont typeface="Wingdings 2"/>
              <a:buChar char=""/>
              <a:defRPr kumimoji="1" sz="2551" kern="1200">
                <a:solidFill>
                  <a:schemeClr val="dk1"/>
                </a:solidFill>
                <a:latin typeface="+mn-lt"/>
                <a:ea typeface="+mn-ea"/>
                <a:cs typeface="+mn-cs"/>
              </a:defRPr>
            </a:lvl2pPr>
            <a:lvl3pPr marL="914404" indent="-228600" algn="l" rtl="0" eaLnBrk="1" latinLnBrk="0" hangingPunct="1">
              <a:spcBef>
                <a:spcPts val="500"/>
              </a:spcBef>
              <a:buClr>
                <a:schemeClr val="accent2"/>
              </a:buClr>
              <a:buSzPct val="75000"/>
              <a:buFont typeface="Wingdings"/>
              <a:buChar char=""/>
              <a:defRPr kumimoji="1" sz="2296" kern="1200">
                <a:solidFill>
                  <a:schemeClr val="dk1"/>
                </a:solidFill>
                <a:latin typeface="+mn-lt"/>
                <a:ea typeface="+mn-ea"/>
                <a:cs typeface="+mn-cs"/>
              </a:defRPr>
            </a:lvl3pPr>
            <a:lvl4pPr marL="1371604" indent="-228600" algn="l" rtl="0" eaLnBrk="1" latinLnBrk="0" hangingPunct="1">
              <a:spcBef>
                <a:spcPts val="400"/>
              </a:spcBef>
              <a:buClr>
                <a:schemeClr val="accent3"/>
              </a:buClr>
              <a:buSzPct val="75000"/>
              <a:buFont typeface="Wingdings"/>
              <a:buChar char=""/>
              <a:defRPr kumimoji="1" sz="2041" kern="1200">
                <a:solidFill>
                  <a:schemeClr val="dk1"/>
                </a:solidFill>
                <a:latin typeface="+mn-lt"/>
                <a:ea typeface="+mn-ea"/>
                <a:cs typeface="+mn-cs"/>
              </a:defRPr>
            </a:lvl4pPr>
            <a:lvl5pPr marL="1828806" indent="-228600" algn="l" rtl="0" eaLnBrk="1" latinLnBrk="0" hangingPunct="1">
              <a:spcBef>
                <a:spcPts val="400"/>
              </a:spcBef>
              <a:buClr>
                <a:schemeClr val="accent4"/>
              </a:buClr>
              <a:buSzPct val="65000"/>
              <a:buFont typeface="Wingdings"/>
              <a:buChar char=""/>
              <a:defRPr kumimoji="1" sz="2041" kern="1200">
                <a:solidFill>
                  <a:schemeClr val="dk1"/>
                </a:solidFill>
                <a:latin typeface="+mn-lt"/>
                <a:ea typeface="+mn-ea"/>
                <a:cs typeface="+mn-cs"/>
              </a:defRPr>
            </a:lvl5pPr>
            <a:lvl6pPr marL="2103127" indent="-228600" algn="l" rtl="0" eaLnBrk="1" latinLnBrk="0" hangingPunct="1">
              <a:spcBef>
                <a:spcPct val="20000"/>
              </a:spcBef>
              <a:buClr>
                <a:schemeClr val="accent1"/>
              </a:buClr>
              <a:buFont typeface="Wingdings"/>
              <a:buChar char="§"/>
              <a:defRPr kumimoji="1" sz="1785" kern="1200" baseline="0">
                <a:solidFill>
                  <a:schemeClr val="dk1"/>
                </a:solidFill>
                <a:latin typeface="+mn-lt"/>
                <a:ea typeface="+mn-ea"/>
                <a:cs typeface="+mn-cs"/>
              </a:defRPr>
            </a:lvl6pPr>
            <a:lvl7pPr marL="2377448" indent="-228600" algn="l" rtl="0" eaLnBrk="1" latinLnBrk="0" hangingPunct="1">
              <a:spcBef>
                <a:spcPct val="20000"/>
              </a:spcBef>
              <a:buClr>
                <a:schemeClr val="accent2"/>
              </a:buClr>
              <a:buFont typeface="Wingdings"/>
              <a:buChar char="§"/>
              <a:defRPr kumimoji="1" sz="1785" kern="1200" baseline="0">
                <a:solidFill>
                  <a:schemeClr val="dk1"/>
                </a:solidFill>
                <a:latin typeface="+mn-lt"/>
                <a:ea typeface="+mn-ea"/>
                <a:cs typeface="+mn-cs"/>
              </a:defRPr>
            </a:lvl7pPr>
            <a:lvl8pPr marL="2651770" indent="-228600" algn="l" rtl="0" eaLnBrk="1" latinLnBrk="0" hangingPunct="1">
              <a:spcBef>
                <a:spcPct val="20000"/>
              </a:spcBef>
              <a:buClr>
                <a:schemeClr val="accent3"/>
              </a:buClr>
              <a:buFont typeface="Wingdings"/>
              <a:buChar char="§"/>
              <a:defRPr kumimoji="1" sz="1785" kern="1200" baseline="0">
                <a:solidFill>
                  <a:schemeClr val="dk1"/>
                </a:solidFill>
                <a:latin typeface="+mn-lt"/>
                <a:ea typeface="+mn-ea"/>
                <a:cs typeface="+mn-cs"/>
              </a:defRPr>
            </a:lvl8pPr>
            <a:lvl9pPr marL="2926091" indent="-228600" algn="l" rtl="0" eaLnBrk="1" latinLnBrk="0" hangingPunct="1">
              <a:spcBef>
                <a:spcPct val="20000"/>
              </a:spcBef>
              <a:buClr>
                <a:schemeClr val="accent4"/>
              </a:buClr>
              <a:buFont typeface="Wingdings"/>
              <a:buChar char="§"/>
              <a:defRPr kumimoji="1" sz="1785" kern="1200" baseline="0">
                <a:solidFill>
                  <a:schemeClr val="dk1"/>
                </a:solidFill>
                <a:latin typeface="+mn-lt"/>
                <a:ea typeface="+mn-ea"/>
                <a:cs typeface="+mn-cs"/>
              </a:defRPr>
            </a:lvl9pPr>
          </a:lstStyle>
          <a:p>
            <a:pPr marL="0" indent="0">
              <a:buNone/>
            </a:pPr>
            <a:r>
              <a:rPr lang="ja-JP" altLang="en-US" dirty="0" smtClean="0"/>
              <a:t>　　　　　　　　　　　　　　　　肝生検</a:t>
            </a:r>
            <a:endParaRPr lang="en-US" altLang="ja-JP" dirty="0" smtClean="0"/>
          </a:p>
        </p:txBody>
      </p:sp>
      <p:sp>
        <p:nvSpPr>
          <p:cNvPr id="11" name="テキスト ボックス 10"/>
          <p:cNvSpPr txBox="1"/>
          <p:nvPr/>
        </p:nvSpPr>
        <p:spPr>
          <a:xfrm>
            <a:off x="1177278" y="5680180"/>
            <a:ext cx="2788943" cy="563359"/>
          </a:xfrm>
          <a:prstGeom prst="rect">
            <a:avLst/>
          </a:prstGeom>
          <a:solidFill>
            <a:schemeClr val="accent5">
              <a:lumMod val="75000"/>
            </a:schemeClr>
          </a:solidFill>
        </p:spPr>
        <p:style>
          <a:lnRef idx="1">
            <a:schemeClr val="accent4"/>
          </a:lnRef>
          <a:fillRef idx="3">
            <a:schemeClr val="accent4"/>
          </a:fillRef>
          <a:effectRef idx="2">
            <a:schemeClr val="accent4"/>
          </a:effectRef>
          <a:fontRef idx="minor">
            <a:schemeClr val="lt1"/>
          </a:fontRef>
        </p:style>
        <p:txBody>
          <a:bodyPr wrap="square" rtlCol="0">
            <a:spAutoFit/>
          </a:bodyPr>
          <a:lstStyle/>
          <a:p>
            <a:pPr algn="ctr" defTabSz="914296"/>
            <a:r>
              <a:rPr lang="ja-JP" altLang="en-US" sz="3061" dirty="0" smtClean="0">
                <a:solidFill>
                  <a:prstClr val="white"/>
                </a:solidFill>
              </a:rPr>
              <a:t>組織検査</a:t>
            </a:r>
            <a:endParaRPr lang="ja-JP" altLang="en-US" sz="3061" dirty="0">
              <a:solidFill>
                <a:prstClr val="white"/>
              </a:solidFill>
            </a:endParaRPr>
          </a:p>
        </p:txBody>
      </p:sp>
    </p:spTree>
    <p:extLst>
      <p:ext uri="{BB962C8B-B14F-4D97-AF65-F5344CB8AC3E}">
        <p14:creationId xmlns:p14="http://schemas.microsoft.com/office/powerpoint/2010/main" val="24973758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3"/>
          <p:cNvSpPr>
            <a:spLocks noGrp="1"/>
          </p:cNvSpPr>
          <p:nvPr>
            <p:ph sz="half" idx="2"/>
          </p:nvPr>
        </p:nvSpPr>
        <p:spPr>
          <a:xfrm>
            <a:off x="4856934" y="2181023"/>
            <a:ext cx="3918098" cy="1694545"/>
          </a:xfrm>
          <a:solidFill>
            <a:schemeClr val="bg1"/>
          </a:solidFill>
          <a:ln>
            <a:solidFill>
              <a:schemeClr val="accent1"/>
            </a:solidFill>
          </a:ln>
        </p:spPr>
        <p:txBody>
          <a:bodyPr>
            <a:normAutofit/>
          </a:bodyPr>
          <a:lstStyle/>
          <a:p>
            <a:pPr marL="0" indent="0">
              <a:buNone/>
            </a:pPr>
            <a:r>
              <a:rPr lang="ja-JP" altLang="en-US" sz="2000" b="1" dirty="0" smtClean="0">
                <a:solidFill>
                  <a:srgbClr val="FF0000"/>
                </a:solidFill>
              </a:rPr>
              <a:t>過去に</a:t>
            </a:r>
            <a:r>
              <a:rPr lang="en-US" altLang="ja-JP" sz="2000" b="1" dirty="0" smtClean="0"/>
              <a:t>B</a:t>
            </a:r>
            <a:r>
              <a:rPr lang="ja-JP" altLang="en-US" sz="2000" b="1" dirty="0" smtClean="0"/>
              <a:t>型肝炎ウイルスに感染したことがある</a:t>
            </a:r>
            <a:endParaRPr lang="en-US" altLang="ja-JP" sz="2000" b="1" dirty="0" smtClean="0"/>
          </a:p>
          <a:p>
            <a:pPr marL="0" indent="0">
              <a:buNone/>
            </a:pPr>
            <a:r>
              <a:rPr lang="ja-JP" altLang="en-US" sz="2000" b="1" dirty="0"/>
              <a:t>または</a:t>
            </a:r>
            <a:r>
              <a:rPr lang="ja-JP" altLang="en-US" sz="2000" b="1" dirty="0" smtClean="0"/>
              <a:t>、</a:t>
            </a:r>
            <a:r>
              <a:rPr lang="ja-JP" altLang="en-US" sz="2000" b="1" dirty="0" smtClean="0">
                <a:solidFill>
                  <a:srgbClr val="FF0000"/>
                </a:solidFill>
              </a:rPr>
              <a:t>ワクチン</a:t>
            </a:r>
            <a:r>
              <a:rPr lang="ja-JP" altLang="en-US" sz="2000" b="1" dirty="0" smtClean="0"/>
              <a:t>を接種している</a:t>
            </a:r>
            <a:endParaRPr lang="en-US" altLang="ja-JP" sz="2000" b="1" dirty="0"/>
          </a:p>
        </p:txBody>
      </p:sp>
      <p:sp>
        <p:nvSpPr>
          <p:cNvPr id="2" name="タイトル 1"/>
          <p:cNvSpPr>
            <a:spLocks noGrp="1"/>
          </p:cNvSpPr>
          <p:nvPr>
            <p:ph type="title"/>
          </p:nvPr>
        </p:nvSpPr>
        <p:spPr/>
        <p:txBody>
          <a:bodyPr/>
          <a:lstStyle/>
          <a:p>
            <a:r>
              <a:rPr kumimoji="1" lang="ja-JP" altLang="en-US" b="1" dirty="0" smtClean="0"/>
              <a:t>血液検</a:t>
            </a:r>
            <a:r>
              <a:rPr lang="ja-JP" altLang="en-US" b="1" dirty="0" smtClean="0"/>
              <a:t>査｜ウイルス検査</a:t>
            </a:r>
            <a:endParaRPr kumimoji="1" lang="ja-JP" altLang="en-US" b="1" dirty="0"/>
          </a:p>
        </p:txBody>
      </p:sp>
      <p:sp>
        <p:nvSpPr>
          <p:cNvPr id="3" name="コンテンツ プレースホルダー 2"/>
          <p:cNvSpPr>
            <a:spLocks noGrp="1"/>
          </p:cNvSpPr>
          <p:nvPr>
            <p:ph sz="half" idx="1"/>
          </p:nvPr>
        </p:nvSpPr>
        <p:spPr>
          <a:xfrm>
            <a:off x="609600" y="2181023"/>
            <a:ext cx="3886200" cy="1694545"/>
          </a:xfrm>
          <a:ln>
            <a:solidFill>
              <a:schemeClr val="accent1"/>
            </a:solidFill>
          </a:ln>
        </p:spPr>
        <p:txBody>
          <a:bodyPr>
            <a:normAutofit/>
          </a:bodyPr>
          <a:lstStyle/>
          <a:p>
            <a:pPr marL="0" indent="0">
              <a:buNone/>
            </a:pPr>
            <a:r>
              <a:rPr lang="ja-JP" altLang="en-US" sz="2000" b="1" dirty="0" smtClean="0">
                <a:solidFill>
                  <a:schemeClr val="accent6"/>
                </a:solidFill>
              </a:rPr>
              <a:t>現在</a:t>
            </a:r>
            <a:r>
              <a:rPr lang="ja-JP" altLang="en-US" sz="2000" b="1" dirty="0">
                <a:solidFill>
                  <a:schemeClr val="accent6"/>
                </a:solidFill>
              </a:rPr>
              <a:t>、</a:t>
            </a:r>
            <a:r>
              <a:rPr lang="en-US" altLang="ja-JP" sz="2000" b="1" dirty="0">
                <a:solidFill>
                  <a:schemeClr val="tx1"/>
                </a:solidFill>
              </a:rPr>
              <a:t>B</a:t>
            </a:r>
            <a:r>
              <a:rPr lang="ja-JP" altLang="en-US" sz="2000" b="1" dirty="0">
                <a:solidFill>
                  <a:schemeClr val="tx1"/>
                </a:solidFill>
              </a:rPr>
              <a:t>型肝炎ウイルス</a:t>
            </a:r>
            <a:r>
              <a:rPr lang="ja-JP" altLang="en-US" sz="2000" b="1" dirty="0"/>
              <a:t>に感染して</a:t>
            </a:r>
            <a:r>
              <a:rPr lang="ja-JP" altLang="en-US" sz="2000" b="1" dirty="0" smtClean="0"/>
              <a:t>いる</a:t>
            </a:r>
            <a:endParaRPr lang="en-US" altLang="ja-JP" sz="2000" b="1" dirty="0"/>
          </a:p>
        </p:txBody>
      </p:sp>
      <p:pic>
        <p:nvPicPr>
          <p:cNvPr id="10" name="Picture 2" descr="http://4.bp.blogspot.com/-A_vvBrFoLzY/U82wv8KwgDI/AAAAAAAAjCw/FwpOPvfNBWU/s800/body_kanzou_bad.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94613" y="4272900"/>
            <a:ext cx="2850766" cy="2287463"/>
          </a:xfrm>
          <a:prstGeom prst="rect">
            <a:avLst/>
          </a:prstGeom>
          <a:solidFill>
            <a:schemeClr val="bg1"/>
          </a:solidFill>
          <a:extLst/>
        </p:spPr>
      </p:pic>
      <p:graphicFrame>
        <p:nvGraphicFramePr>
          <p:cNvPr id="5" name="図表 4"/>
          <p:cNvGraphicFramePr/>
          <p:nvPr>
            <p:extLst>
              <p:ext uri="{D42A27DB-BD31-4B8C-83A1-F6EECF244321}">
                <p14:modId xmlns:p14="http://schemas.microsoft.com/office/powerpoint/2010/main" val="1922617055"/>
              </p:ext>
            </p:extLst>
          </p:nvPr>
        </p:nvGraphicFramePr>
        <p:xfrm>
          <a:off x="675363" y="1554393"/>
          <a:ext cx="3756641" cy="47753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aphicFrame>
        <p:nvGraphicFramePr>
          <p:cNvPr id="6" name="図表 5"/>
          <p:cNvGraphicFramePr/>
          <p:nvPr>
            <p:extLst>
              <p:ext uri="{D42A27DB-BD31-4B8C-83A1-F6EECF244321}">
                <p14:modId xmlns:p14="http://schemas.microsoft.com/office/powerpoint/2010/main" val="205954239"/>
              </p:ext>
            </p:extLst>
          </p:nvPr>
        </p:nvGraphicFramePr>
        <p:xfrm>
          <a:off x="4919799" y="1554393"/>
          <a:ext cx="3843201" cy="477534"/>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11" name="コンテンツ プレースホルダー 2"/>
          <p:cNvSpPr txBox="1">
            <a:spLocks/>
          </p:cNvSpPr>
          <p:nvPr/>
        </p:nvSpPr>
        <p:spPr>
          <a:xfrm>
            <a:off x="609600" y="4594664"/>
            <a:ext cx="3886200" cy="1878442"/>
          </a:xfrm>
          <a:prstGeom prst="rect">
            <a:avLst/>
          </a:prstGeom>
          <a:ln>
            <a:solidFill>
              <a:schemeClr val="accent1"/>
            </a:solidFill>
          </a:ln>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2000" b="1" dirty="0" smtClean="0">
                <a:solidFill>
                  <a:srgbClr val="FF0000"/>
                </a:solidFill>
              </a:rPr>
              <a:t>現在、</a:t>
            </a:r>
            <a:r>
              <a:rPr lang="en-US" altLang="ja-JP" sz="2000" b="1" dirty="0" smtClean="0"/>
              <a:t>C</a:t>
            </a:r>
            <a:r>
              <a:rPr lang="ja-JP" altLang="en-US" sz="2000" b="1" dirty="0" smtClean="0"/>
              <a:t>型肝炎ウイルスに感染している</a:t>
            </a:r>
            <a:endParaRPr lang="en-US" altLang="ja-JP" sz="2000" b="1" dirty="0" smtClean="0"/>
          </a:p>
          <a:p>
            <a:pPr marL="0" indent="0">
              <a:buFont typeface="Wingdings 3" charset="2"/>
              <a:buNone/>
            </a:pPr>
            <a:r>
              <a:rPr lang="ja-JP" altLang="en-US" sz="2000" b="1" dirty="0" smtClean="0"/>
              <a:t>または、</a:t>
            </a:r>
            <a:r>
              <a:rPr lang="ja-JP" altLang="en-US" sz="2000" b="1" dirty="0" smtClean="0">
                <a:solidFill>
                  <a:srgbClr val="FF0000"/>
                </a:solidFill>
              </a:rPr>
              <a:t>過去</a:t>
            </a:r>
            <a:r>
              <a:rPr lang="ja-JP" altLang="en-US" sz="2000" b="1" dirty="0" smtClean="0"/>
              <a:t>に</a:t>
            </a:r>
            <a:r>
              <a:rPr lang="en-US" altLang="ja-JP" sz="2000" b="1" dirty="0" smtClean="0"/>
              <a:t>C</a:t>
            </a:r>
            <a:r>
              <a:rPr lang="ja-JP" altLang="en-US" sz="2000" b="1" dirty="0" smtClean="0"/>
              <a:t>型肝炎ウイルスに感染したことがある</a:t>
            </a:r>
            <a:endParaRPr lang="ja-JP" altLang="en-US" sz="2000" b="1" dirty="0"/>
          </a:p>
        </p:txBody>
      </p:sp>
      <p:graphicFrame>
        <p:nvGraphicFramePr>
          <p:cNvPr id="14" name="図表 13"/>
          <p:cNvGraphicFramePr/>
          <p:nvPr>
            <p:extLst>
              <p:ext uri="{D42A27DB-BD31-4B8C-83A1-F6EECF244321}">
                <p14:modId xmlns:p14="http://schemas.microsoft.com/office/powerpoint/2010/main" val="3410797671"/>
              </p:ext>
            </p:extLst>
          </p:nvPr>
        </p:nvGraphicFramePr>
        <p:xfrm>
          <a:off x="649809" y="3972748"/>
          <a:ext cx="3861941" cy="477534"/>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spTree>
    <p:extLst>
      <p:ext uri="{BB962C8B-B14F-4D97-AF65-F5344CB8AC3E}">
        <p14:creationId xmlns:p14="http://schemas.microsoft.com/office/powerpoint/2010/main" val="1022450492"/>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2478</TotalTime>
  <Words>2361</Words>
  <Application>Microsoft Office PowerPoint</Application>
  <PresentationFormat>画面に合わせる (4:3)</PresentationFormat>
  <Paragraphs>213</Paragraphs>
  <Slides>19</Slides>
  <Notes>19</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19</vt:i4>
      </vt:variant>
    </vt:vector>
  </HeadingPairs>
  <TitlesOfParts>
    <vt:vector size="29" baseType="lpstr">
      <vt:lpstr>ＭＳ Ｐゴシック</vt:lpstr>
      <vt:lpstr>ＭＳ 明朝</vt:lpstr>
      <vt:lpstr>メイリオ</vt:lpstr>
      <vt:lpstr>Arial</vt:lpstr>
      <vt:lpstr>Calibri</vt:lpstr>
      <vt:lpstr>Times New Roman</vt:lpstr>
      <vt:lpstr>Trebuchet MS</vt:lpstr>
      <vt:lpstr>Wingdings</vt:lpstr>
      <vt:lpstr>Wingdings 3</vt:lpstr>
      <vt:lpstr>ファセット</vt:lpstr>
      <vt:lpstr> 肝臓の検査について</vt:lpstr>
      <vt:lpstr>目次</vt:lpstr>
      <vt:lpstr>肝臓のはたらき</vt:lpstr>
      <vt:lpstr>肝臓のはたらき｜代謝</vt:lpstr>
      <vt:lpstr>肝臓のはたらき｜解毒</vt:lpstr>
      <vt:lpstr>肝臓のはたらき｜胆汁を作る</vt:lpstr>
      <vt:lpstr>肝炎の原因いろいろ…</vt:lpstr>
      <vt:lpstr>肝臓の検査について</vt:lpstr>
      <vt:lpstr>血液検査｜ウイルス検査</vt:lpstr>
      <vt:lpstr>血液検査｜ウイルス検査</vt:lpstr>
      <vt:lpstr>血液検査｜ウイルス検査</vt:lpstr>
      <vt:lpstr>血液検査｜肝細胞の傷害①</vt:lpstr>
      <vt:lpstr>血液検査｜肝細胞の傷害②</vt:lpstr>
      <vt:lpstr>血液検査｜肝臓のはたらき</vt:lpstr>
      <vt:lpstr>血液検査｜凝固検査</vt:lpstr>
      <vt:lpstr>血液検査｜肝臓の線維化</vt:lpstr>
      <vt:lpstr>血液検査｜腫瘍マーカー</vt:lpstr>
      <vt:lpstr>ＩＣＧ試験｜肝臓の解毒作用</vt:lpstr>
      <vt:lpstr>まとめ</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N0037SDD</dc:creator>
  <cp:lastModifiedBy>S0113NOD</cp:lastModifiedBy>
  <cp:revision>174</cp:revision>
  <cp:lastPrinted>2016-05-11T11:38:22Z</cp:lastPrinted>
  <dcterms:created xsi:type="dcterms:W3CDTF">2015-09-01T23:35:57Z</dcterms:created>
  <dcterms:modified xsi:type="dcterms:W3CDTF">2017-02-27T16:24:55Z</dcterms:modified>
</cp:coreProperties>
</file>