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3" autoAdjust="0"/>
    <p:restoredTop sz="94660"/>
  </p:normalViewPr>
  <p:slideViewPr>
    <p:cSldViewPr snapToGrid="0">
      <p:cViewPr varScale="1">
        <p:scale>
          <a:sx n="86" d="100"/>
          <a:sy n="86" d="100"/>
        </p:scale>
        <p:origin x="290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0545AB-6CD6-41C6-BD22-CA479576E12E}" type="doc">
      <dgm:prSet loTypeId="urn:microsoft.com/office/officeart/2005/8/layout/chevron2" loCatId="process" qsTypeId="urn:microsoft.com/office/officeart/2005/8/quickstyle/simple1" qsCatId="simple" csTypeId="urn:microsoft.com/office/officeart/2005/8/colors/colorful4" csCatId="colorful" phldr="1"/>
      <dgm:spPr/>
      <dgm:t>
        <a:bodyPr/>
        <a:lstStyle/>
        <a:p>
          <a:endParaRPr kumimoji="1" lang="ja-JP" altLang="en-US"/>
        </a:p>
      </dgm:t>
    </dgm:pt>
    <dgm:pt modelId="{386D7633-56BE-45C3-B8DE-49B6B5E5C8C3}">
      <dgm:prSet phldrT="[テキスト]" custT="1"/>
      <dgm:spPr/>
      <dgm:t>
        <a:bodyPr/>
        <a:lstStyle/>
        <a:p>
          <a:r>
            <a:rPr kumimoji="1" lang="ja-JP" altLang="en-US" sz="1100" dirty="0" smtClean="0">
              <a:solidFill>
                <a:schemeClr val="tx1"/>
              </a:solidFill>
            </a:rPr>
            <a:t>チームの</a:t>
          </a:r>
          <a:endParaRPr kumimoji="1" lang="en-US" altLang="ja-JP" sz="1100" dirty="0" smtClean="0">
            <a:solidFill>
              <a:schemeClr val="tx1"/>
            </a:solidFill>
          </a:endParaRPr>
        </a:p>
        <a:p>
          <a:r>
            <a:rPr kumimoji="1" lang="ja-JP" altLang="en-US" sz="1100" dirty="0" smtClean="0">
              <a:solidFill>
                <a:schemeClr val="tx1"/>
              </a:solidFill>
            </a:rPr>
            <a:t>形成</a:t>
          </a:r>
          <a:endParaRPr kumimoji="1" lang="ja-JP" altLang="en-US" sz="1100" dirty="0">
            <a:solidFill>
              <a:schemeClr val="tx1"/>
            </a:solidFill>
          </a:endParaRPr>
        </a:p>
      </dgm:t>
    </dgm:pt>
    <dgm:pt modelId="{E54379B4-454F-4628-977C-E3611AB1545F}" type="parTrans" cxnId="{9C03DB89-8722-45ED-BEA3-7E2CE16060CA}">
      <dgm:prSet/>
      <dgm:spPr/>
      <dgm:t>
        <a:bodyPr/>
        <a:lstStyle/>
        <a:p>
          <a:endParaRPr kumimoji="1" lang="ja-JP" altLang="en-US" sz="1100"/>
        </a:p>
      </dgm:t>
    </dgm:pt>
    <dgm:pt modelId="{BFAD1CB0-A7F3-4AC4-ABE1-71184A3C9643}" type="sibTrans" cxnId="{9C03DB89-8722-45ED-BEA3-7E2CE16060CA}">
      <dgm:prSet/>
      <dgm:spPr/>
      <dgm:t>
        <a:bodyPr/>
        <a:lstStyle/>
        <a:p>
          <a:endParaRPr kumimoji="1" lang="ja-JP" altLang="en-US" sz="1100"/>
        </a:p>
      </dgm:t>
    </dgm:pt>
    <dgm:pt modelId="{87FCAFB2-636B-4280-BF96-4E46286A9F58}">
      <dgm:prSet phldrT="[テキスト]" custT="1"/>
      <dgm:spPr/>
      <dgm:t>
        <a:bodyPr/>
        <a:lstStyle/>
        <a:p>
          <a:r>
            <a:rPr kumimoji="1" lang="ja-JP" altLang="en-US" sz="1100" dirty="0" smtClean="0"/>
            <a:t>コアメンバーを決める</a:t>
          </a:r>
          <a:endParaRPr kumimoji="1" lang="ja-JP" altLang="en-US" sz="1100" dirty="0"/>
        </a:p>
      </dgm:t>
    </dgm:pt>
    <dgm:pt modelId="{D501CDEC-8350-401A-A92A-D10A0A5E5F44}" type="parTrans" cxnId="{24DBD637-B06F-4B5F-ACAD-48E752E76F51}">
      <dgm:prSet/>
      <dgm:spPr/>
      <dgm:t>
        <a:bodyPr/>
        <a:lstStyle/>
        <a:p>
          <a:endParaRPr kumimoji="1" lang="ja-JP" altLang="en-US" sz="1100"/>
        </a:p>
      </dgm:t>
    </dgm:pt>
    <dgm:pt modelId="{6DFAF4D2-9793-4381-B2AB-254A3B3AFAC5}" type="sibTrans" cxnId="{24DBD637-B06F-4B5F-ACAD-48E752E76F51}">
      <dgm:prSet/>
      <dgm:spPr/>
      <dgm:t>
        <a:bodyPr/>
        <a:lstStyle/>
        <a:p>
          <a:endParaRPr kumimoji="1" lang="ja-JP" altLang="en-US" sz="1100"/>
        </a:p>
      </dgm:t>
    </dgm:pt>
    <dgm:pt modelId="{142242C4-CF78-4899-884F-A4CDC56728C0}">
      <dgm:prSet phldrT="[テキスト]" custT="1"/>
      <dgm:spPr/>
      <dgm:t>
        <a:bodyPr/>
        <a:lstStyle/>
        <a:p>
          <a:r>
            <a:rPr kumimoji="1" lang="ja-JP" altLang="en-US" sz="1100" dirty="0" smtClean="0">
              <a:solidFill>
                <a:schemeClr val="tx1"/>
              </a:solidFill>
            </a:rPr>
            <a:t>企画</a:t>
          </a:r>
          <a:endParaRPr kumimoji="1" lang="en-US" altLang="ja-JP" sz="1100" dirty="0" smtClean="0">
            <a:solidFill>
              <a:schemeClr val="tx1"/>
            </a:solidFill>
          </a:endParaRPr>
        </a:p>
        <a:p>
          <a:r>
            <a:rPr kumimoji="1" lang="ja-JP" altLang="en-US" sz="1100" dirty="0" smtClean="0">
              <a:solidFill>
                <a:schemeClr val="tx1"/>
              </a:solidFill>
            </a:rPr>
            <a:t>コンセプト</a:t>
          </a:r>
          <a:endParaRPr kumimoji="1" lang="ja-JP" altLang="en-US" sz="1100" dirty="0">
            <a:solidFill>
              <a:schemeClr val="tx1"/>
            </a:solidFill>
          </a:endParaRPr>
        </a:p>
      </dgm:t>
    </dgm:pt>
    <dgm:pt modelId="{B6D3AF15-C9AF-4FA7-A3CF-C784AE4C17DA}" type="parTrans" cxnId="{051CB00F-3891-493C-B6A8-E673DAFB9C04}">
      <dgm:prSet/>
      <dgm:spPr/>
      <dgm:t>
        <a:bodyPr/>
        <a:lstStyle/>
        <a:p>
          <a:endParaRPr kumimoji="1" lang="ja-JP" altLang="en-US" sz="1100"/>
        </a:p>
      </dgm:t>
    </dgm:pt>
    <dgm:pt modelId="{B0C1745C-B9C3-4050-B1F4-0583EA0907F9}" type="sibTrans" cxnId="{051CB00F-3891-493C-B6A8-E673DAFB9C04}">
      <dgm:prSet/>
      <dgm:spPr/>
      <dgm:t>
        <a:bodyPr/>
        <a:lstStyle/>
        <a:p>
          <a:endParaRPr kumimoji="1" lang="ja-JP" altLang="en-US" sz="1100"/>
        </a:p>
      </dgm:t>
    </dgm:pt>
    <dgm:pt modelId="{9C2FE3AA-6F2B-4E80-8CF6-A057DF5C57C5}">
      <dgm:prSet phldrT="[テキスト]" custT="1"/>
      <dgm:spPr/>
      <dgm:t>
        <a:bodyPr/>
        <a:lstStyle/>
        <a:p>
          <a:r>
            <a:rPr kumimoji="1" lang="ja-JP" altLang="en-US" sz="1100" dirty="0" smtClean="0"/>
            <a:t>活動目標の決定</a:t>
          </a:r>
          <a:endParaRPr kumimoji="1" lang="ja-JP" altLang="en-US" sz="1100" dirty="0"/>
        </a:p>
      </dgm:t>
    </dgm:pt>
    <dgm:pt modelId="{245BC6E2-C1DE-4B3F-8C53-3D929533D94C}" type="parTrans" cxnId="{44E2BC82-BF69-4A70-9030-AA67D631A055}">
      <dgm:prSet/>
      <dgm:spPr/>
      <dgm:t>
        <a:bodyPr/>
        <a:lstStyle/>
        <a:p>
          <a:endParaRPr kumimoji="1" lang="ja-JP" altLang="en-US" sz="1100"/>
        </a:p>
      </dgm:t>
    </dgm:pt>
    <dgm:pt modelId="{5153F0CA-A501-4B94-851D-773ABD3515FA}" type="sibTrans" cxnId="{44E2BC82-BF69-4A70-9030-AA67D631A055}">
      <dgm:prSet/>
      <dgm:spPr/>
      <dgm:t>
        <a:bodyPr/>
        <a:lstStyle/>
        <a:p>
          <a:endParaRPr kumimoji="1" lang="ja-JP" altLang="en-US" sz="1100"/>
        </a:p>
      </dgm:t>
    </dgm:pt>
    <dgm:pt modelId="{5243A460-8E90-47E5-A265-F59EB40587F1}">
      <dgm:prSet phldrT="[テキスト]" custT="1"/>
      <dgm:spPr/>
      <dgm:t>
        <a:bodyPr/>
        <a:lstStyle/>
        <a:p>
          <a:r>
            <a:rPr kumimoji="1" lang="ja-JP" altLang="en-US" sz="1100" dirty="0" smtClean="0"/>
            <a:t>場所・日程調整</a:t>
          </a:r>
          <a:endParaRPr kumimoji="1" lang="ja-JP" altLang="en-US" sz="1100" dirty="0"/>
        </a:p>
      </dgm:t>
    </dgm:pt>
    <dgm:pt modelId="{9C1DD0FA-79F5-4227-A399-45CB3475DFA7}" type="parTrans" cxnId="{C3060C64-E170-4154-8311-860EFD21CE9B}">
      <dgm:prSet/>
      <dgm:spPr/>
      <dgm:t>
        <a:bodyPr/>
        <a:lstStyle/>
        <a:p>
          <a:endParaRPr kumimoji="1" lang="ja-JP" altLang="en-US" sz="1100"/>
        </a:p>
      </dgm:t>
    </dgm:pt>
    <dgm:pt modelId="{27C9159F-2EF6-4FDB-8A91-09A6C1AFAF82}" type="sibTrans" cxnId="{C3060C64-E170-4154-8311-860EFD21CE9B}">
      <dgm:prSet/>
      <dgm:spPr/>
      <dgm:t>
        <a:bodyPr/>
        <a:lstStyle/>
        <a:p>
          <a:endParaRPr kumimoji="1" lang="ja-JP" altLang="en-US" sz="1100"/>
        </a:p>
      </dgm:t>
    </dgm:pt>
    <dgm:pt modelId="{6F828E3E-3768-400A-B113-C1E75D5BA90E}">
      <dgm:prSet phldrT="[テキスト]" custT="1"/>
      <dgm:spPr/>
      <dgm:t>
        <a:bodyPr/>
        <a:lstStyle/>
        <a:p>
          <a:r>
            <a:rPr kumimoji="1" lang="ja-JP" altLang="en-US" sz="1100" dirty="0" smtClean="0">
              <a:solidFill>
                <a:schemeClr val="tx1"/>
              </a:solidFill>
            </a:rPr>
            <a:t>役割</a:t>
          </a:r>
          <a:endParaRPr kumimoji="1" lang="en-US" altLang="ja-JP" sz="1100" dirty="0" smtClean="0">
            <a:solidFill>
              <a:schemeClr val="tx1"/>
            </a:solidFill>
          </a:endParaRPr>
        </a:p>
        <a:p>
          <a:r>
            <a:rPr kumimoji="1" lang="ja-JP" altLang="en-US" sz="1100" dirty="0" smtClean="0">
              <a:solidFill>
                <a:schemeClr val="tx1"/>
              </a:solidFill>
            </a:rPr>
            <a:t>分担</a:t>
          </a:r>
          <a:endParaRPr kumimoji="1" lang="ja-JP" altLang="en-US" sz="1100" dirty="0">
            <a:solidFill>
              <a:schemeClr val="tx1"/>
            </a:solidFill>
          </a:endParaRPr>
        </a:p>
      </dgm:t>
    </dgm:pt>
    <dgm:pt modelId="{D4EB7F84-5201-4F31-BFBB-6C55E2C5C909}" type="parTrans" cxnId="{2B0FA30B-3BAA-4900-ACD1-C0951BBED607}">
      <dgm:prSet/>
      <dgm:spPr/>
      <dgm:t>
        <a:bodyPr/>
        <a:lstStyle/>
        <a:p>
          <a:endParaRPr kumimoji="1" lang="ja-JP" altLang="en-US" sz="1100"/>
        </a:p>
      </dgm:t>
    </dgm:pt>
    <dgm:pt modelId="{82F529A7-6CDE-4B56-8AF4-2E8A7C4E0217}" type="sibTrans" cxnId="{2B0FA30B-3BAA-4900-ACD1-C0951BBED607}">
      <dgm:prSet/>
      <dgm:spPr/>
      <dgm:t>
        <a:bodyPr/>
        <a:lstStyle/>
        <a:p>
          <a:endParaRPr kumimoji="1" lang="ja-JP" altLang="en-US" sz="1100"/>
        </a:p>
      </dgm:t>
    </dgm:pt>
    <dgm:pt modelId="{49D10DDC-6C27-4296-A05B-3C6D43CE6656}">
      <dgm:prSet phldrT="[テキスト]" custT="1"/>
      <dgm:spPr/>
      <dgm:t>
        <a:bodyPr/>
        <a:lstStyle/>
        <a:p>
          <a:r>
            <a:rPr kumimoji="1" lang="ja-JP" altLang="en-US" sz="1100" dirty="0" smtClean="0"/>
            <a:t>活動ごとに企画内容に応じた役割分担や一日スケジュールを検討し手順を作成する</a:t>
          </a:r>
          <a:endParaRPr kumimoji="1" lang="ja-JP" altLang="en-US" sz="1100" dirty="0"/>
        </a:p>
      </dgm:t>
    </dgm:pt>
    <dgm:pt modelId="{427E05D3-FDA0-44CF-9E88-EDB61D2433E1}" type="parTrans" cxnId="{AD1A9BBF-5F2D-40D0-8938-10572E630C02}">
      <dgm:prSet/>
      <dgm:spPr/>
      <dgm:t>
        <a:bodyPr/>
        <a:lstStyle/>
        <a:p>
          <a:endParaRPr kumimoji="1" lang="ja-JP" altLang="en-US" sz="1100"/>
        </a:p>
      </dgm:t>
    </dgm:pt>
    <dgm:pt modelId="{5A177632-7672-4202-AF1D-FDF6B193EC9F}" type="sibTrans" cxnId="{AD1A9BBF-5F2D-40D0-8938-10572E630C02}">
      <dgm:prSet/>
      <dgm:spPr/>
      <dgm:t>
        <a:bodyPr/>
        <a:lstStyle/>
        <a:p>
          <a:endParaRPr kumimoji="1" lang="ja-JP" altLang="en-US" sz="1100"/>
        </a:p>
      </dgm:t>
    </dgm:pt>
    <dgm:pt modelId="{2D5AABDA-26B7-40BD-8FA3-7B145B853CAA}">
      <dgm:prSet custT="1"/>
      <dgm:spPr/>
      <dgm:t>
        <a:bodyPr/>
        <a:lstStyle/>
        <a:p>
          <a:r>
            <a:rPr kumimoji="1" lang="ja-JP" altLang="en-US" sz="1100" dirty="0" smtClean="0">
              <a:solidFill>
                <a:schemeClr val="tx1"/>
              </a:solidFill>
            </a:rPr>
            <a:t>資材・物品準備</a:t>
          </a:r>
          <a:endParaRPr kumimoji="1" lang="ja-JP" altLang="en-US" sz="1100" dirty="0">
            <a:solidFill>
              <a:schemeClr val="tx1"/>
            </a:solidFill>
          </a:endParaRPr>
        </a:p>
      </dgm:t>
    </dgm:pt>
    <dgm:pt modelId="{6FADADC1-1E0C-43F7-9401-B7E007385551}" type="parTrans" cxnId="{B3DD17E2-6C48-4E75-8594-ABA408C5AF14}">
      <dgm:prSet/>
      <dgm:spPr/>
      <dgm:t>
        <a:bodyPr/>
        <a:lstStyle/>
        <a:p>
          <a:endParaRPr kumimoji="1" lang="ja-JP" altLang="en-US" sz="1100"/>
        </a:p>
      </dgm:t>
    </dgm:pt>
    <dgm:pt modelId="{6D4BBD82-65B8-4BAF-8DAA-FCCDBCE158AF}" type="sibTrans" cxnId="{B3DD17E2-6C48-4E75-8594-ABA408C5AF14}">
      <dgm:prSet/>
      <dgm:spPr/>
      <dgm:t>
        <a:bodyPr/>
        <a:lstStyle/>
        <a:p>
          <a:endParaRPr kumimoji="1" lang="ja-JP" altLang="en-US" sz="1100"/>
        </a:p>
      </dgm:t>
    </dgm:pt>
    <dgm:pt modelId="{7D4E1C66-FD9B-43D1-BAA8-674A1073CCA9}">
      <dgm:prSet custT="1"/>
      <dgm:spPr/>
      <dgm:t>
        <a:bodyPr/>
        <a:lstStyle/>
        <a:p>
          <a:r>
            <a:rPr kumimoji="1" lang="ja-JP" altLang="en-US" sz="1100" dirty="0" smtClean="0"/>
            <a:t>参加者がどこで何をするのかわかりやすい掲示物の作成</a:t>
          </a:r>
          <a:endParaRPr kumimoji="1" lang="ja-JP" altLang="en-US" sz="1100" dirty="0"/>
        </a:p>
      </dgm:t>
    </dgm:pt>
    <dgm:pt modelId="{D95B0652-9265-4356-978C-48A75A4D58A3}" type="parTrans" cxnId="{1FD000FF-2CCF-4298-B78F-A7F9554DB86B}">
      <dgm:prSet/>
      <dgm:spPr/>
      <dgm:t>
        <a:bodyPr/>
        <a:lstStyle/>
        <a:p>
          <a:endParaRPr kumimoji="1" lang="ja-JP" altLang="en-US" sz="1100"/>
        </a:p>
      </dgm:t>
    </dgm:pt>
    <dgm:pt modelId="{1096B4D0-15B2-4230-A1DF-B18B7E4884CF}" type="sibTrans" cxnId="{1FD000FF-2CCF-4298-B78F-A7F9554DB86B}">
      <dgm:prSet/>
      <dgm:spPr/>
      <dgm:t>
        <a:bodyPr/>
        <a:lstStyle/>
        <a:p>
          <a:endParaRPr kumimoji="1" lang="ja-JP" altLang="en-US" sz="1100"/>
        </a:p>
      </dgm:t>
    </dgm:pt>
    <dgm:pt modelId="{EF2E0BFF-BBD1-4D8B-8F5C-2D86D1F96DFE}">
      <dgm:prSet custT="1"/>
      <dgm:spPr/>
      <dgm:t>
        <a:bodyPr/>
        <a:lstStyle/>
        <a:p>
          <a:r>
            <a:rPr kumimoji="1" lang="ja-JP" altLang="en-US" sz="1100" dirty="0" smtClean="0">
              <a:solidFill>
                <a:schemeClr val="tx1"/>
              </a:solidFill>
            </a:rPr>
            <a:t>実施と反省</a:t>
          </a:r>
          <a:endParaRPr kumimoji="1" lang="ja-JP" altLang="en-US" sz="1100" dirty="0">
            <a:solidFill>
              <a:schemeClr val="tx1"/>
            </a:solidFill>
          </a:endParaRPr>
        </a:p>
      </dgm:t>
    </dgm:pt>
    <dgm:pt modelId="{B4C47C8D-A201-41B7-A637-16C1AD41652E}" type="parTrans" cxnId="{449D76F8-44AC-4EAA-B1AA-214D57F09268}">
      <dgm:prSet/>
      <dgm:spPr/>
      <dgm:t>
        <a:bodyPr/>
        <a:lstStyle/>
        <a:p>
          <a:endParaRPr kumimoji="1" lang="ja-JP" altLang="en-US" sz="1100"/>
        </a:p>
      </dgm:t>
    </dgm:pt>
    <dgm:pt modelId="{0E2DAE6B-E1A2-458E-951F-96A76B0803DD}" type="sibTrans" cxnId="{449D76F8-44AC-4EAA-B1AA-214D57F09268}">
      <dgm:prSet/>
      <dgm:spPr/>
      <dgm:t>
        <a:bodyPr/>
        <a:lstStyle/>
        <a:p>
          <a:endParaRPr kumimoji="1" lang="ja-JP" altLang="en-US" sz="1100"/>
        </a:p>
      </dgm:t>
    </dgm:pt>
    <dgm:pt modelId="{E9B2EB5C-6051-4D5D-8F59-8220EE7785F1}">
      <dgm:prSet phldrT="[テキスト]" custT="1"/>
      <dgm:spPr/>
      <dgm:t>
        <a:bodyPr/>
        <a:lstStyle/>
        <a:p>
          <a:r>
            <a:rPr kumimoji="1" lang="ja-JP" altLang="en-US" sz="1100" dirty="0" smtClean="0"/>
            <a:t>年間目標と年間スケジュール、活動評価指標を決める</a:t>
          </a:r>
          <a:endParaRPr kumimoji="1" lang="ja-JP" altLang="en-US" sz="1100" dirty="0"/>
        </a:p>
      </dgm:t>
    </dgm:pt>
    <dgm:pt modelId="{A68CDCE6-864D-4817-AD0D-4A0608319676}" type="parTrans" cxnId="{BC99FD26-0EF3-4E13-94DA-ACDC41C4D054}">
      <dgm:prSet/>
      <dgm:spPr/>
      <dgm:t>
        <a:bodyPr/>
        <a:lstStyle/>
        <a:p>
          <a:endParaRPr kumimoji="1" lang="ja-JP" altLang="en-US" sz="1100"/>
        </a:p>
      </dgm:t>
    </dgm:pt>
    <dgm:pt modelId="{FA026AF7-8B58-436F-B8F8-95CE38060914}" type="sibTrans" cxnId="{BC99FD26-0EF3-4E13-94DA-ACDC41C4D054}">
      <dgm:prSet/>
      <dgm:spPr/>
      <dgm:t>
        <a:bodyPr/>
        <a:lstStyle/>
        <a:p>
          <a:endParaRPr kumimoji="1" lang="ja-JP" altLang="en-US" sz="1100"/>
        </a:p>
      </dgm:t>
    </dgm:pt>
    <dgm:pt modelId="{55327600-9600-43F6-8EAA-B07C6C8927C4}">
      <dgm:prSet phldrT="[テキスト]" custT="1"/>
      <dgm:spPr/>
      <dgm:t>
        <a:bodyPr/>
        <a:lstStyle/>
        <a:p>
          <a:r>
            <a:rPr kumimoji="1" lang="ja-JP" altLang="en-US" sz="1100" dirty="0" smtClean="0"/>
            <a:t>コアメンバーで活動の柱を決め、必要な職員を所属長を通じて紹介してもらう</a:t>
          </a:r>
          <a:endParaRPr kumimoji="1" lang="ja-JP" altLang="en-US" sz="1100" dirty="0"/>
        </a:p>
      </dgm:t>
    </dgm:pt>
    <dgm:pt modelId="{40FE71D1-8657-4094-815A-D0DECDDA374A}" type="parTrans" cxnId="{862DF740-86AE-4FDE-A5CB-B50F623BE92F}">
      <dgm:prSet/>
      <dgm:spPr/>
      <dgm:t>
        <a:bodyPr/>
        <a:lstStyle/>
        <a:p>
          <a:endParaRPr kumimoji="1" lang="ja-JP" altLang="en-US" sz="1100"/>
        </a:p>
      </dgm:t>
    </dgm:pt>
    <dgm:pt modelId="{52B1FFCD-E4A0-4670-873B-61DF037E2101}" type="sibTrans" cxnId="{862DF740-86AE-4FDE-A5CB-B50F623BE92F}">
      <dgm:prSet/>
      <dgm:spPr/>
      <dgm:t>
        <a:bodyPr/>
        <a:lstStyle/>
        <a:p>
          <a:endParaRPr kumimoji="1" lang="ja-JP" altLang="en-US" sz="1100"/>
        </a:p>
      </dgm:t>
    </dgm:pt>
    <dgm:pt modelId="{0B4661F5-CF00-447A-AC26-7CDAEDCEE39F}">
      <dgm:prSet phldrT="[テキスト]" custT="1"/>
      <dgm:spPr/>
      <dgm:t>
        <a:bodyPr/>
        <a:lstStyle/>
        <a:p>
          <a:r>
            <a:rPr kumimoji="1" lang="ja-JP" altLang="en-US" sz="1100" dirty="0" smtClean="0"/>
            <a:t>活動の広報手段</a:t>
          </a:r>
          <a:r>
            <a:rPr kumimoji="1" lang="en-US" altLang="ja-JP" sz="1100" dirty="0" smtClean="0"/>
            <a:t>/</a:t>
          </a:r>
          <a:r>
            <a:rPr kumimoji="1" lang="ja-JP" altLang="en-US" sz="1100" dirty="0" smtClean="0"/>
            <a:t>聴講者の募集方法</a:t>
          </a:r>
          <a:endParaRPr kumimoji="1" lang="ja-JP" altLang="en-US" sz="1100" dirty="0"/>
        </a:p>
      </dgm:t>
    </dgm:pt>
    <dgm:pt modelId="{81644DF0-45BF-46C5-A4C5-9A01A93ED4C3}" type="parTrans" cxnId="{81BDC377-9829-4D22-B92D-2D01613155AE}">
      <dgm:prSet/>
      <dgm:spPr/>
      <dgm:t>
        <a:bodyPr/>
        <a:lstStyle/>
        <a:p>
          <a:endParaRPr kumimoji="1" lang="ja-JP" altLang="en-US" sz="1100"/>
        </a:p>
      </dgm:t>
    </dgm:pt>
    <dgm:pt modelId="{10B2138E-34E9-41BD-96F0-A8BAC5E0D462}" type="sibTrans" cxnId="{81BDC377-9829-4D22-B92D-2D01613155AE}">
      <dgm:prSet/>
      <dgm:spPr/>
      <dgm:t>
        <a:bodyPr/>
        <a:lstStyle/>
        <a:p>
          <a:endParaRPr kumimoji="1" lang="ja-JP" altLang="en-US" sz="1100"/>
        </a:p>
      </dgm:t>
    </dgm:pt>
    <dgm:pt modelId="{E31C702E-2CD4-4520-B8DB-30AEF64D20F0}">
      <dgm:prSet custT="1"/>
      <dgm:spPr/>
      <dgm:t>
        <a:bodyPr/>
        <a:lstStyle/>
        <a:p>
          <a:r>
            <a:rPr kumimoji="1" lang="ja-JP" altLang="en-US" sz="1100" dirty="0" smtClean="0"/>
            <a:t>活動の実施の際には、常に参加者と実施者の動線を考えて物品を配置する。</a:t>
          </a:r>
          <a:endParaRPr kumimoji="1" lang="ja-JP" altLang="en-US" sz="1100" dirty="0"/>
        </a:p>
      </dgm:t>
    </dgm:pt>
    <dgm:pt modelId="{5C72E941-8A52-49F6-831B-48FCB15C7E48}" type="parTrans" cxnId="{A906FDD4-CF27-44F9-9BA1-D9858EE064CB}">
      <dgm:prSet/>
      <dgm:spPr/>
      <dgm:t>
        <a:bodyPr/>
        <a:lstStyle/>
        <a:p>
          <a:endParaRPr kumimoji="1" lang="ja-JP" altLang="en-US" sz="1100"/>
        </a:p>
      </dgm:t>
    </dgm:pt>
    <dgm:pt modelId="{B86C198F-BAD8-483A-8E70-449EC7CC9E72}" type="sibTrans" cxnId="{A906FDD4-CF27-44F9-9BA1-D9858EE064CB}">
      <dgm:prSet/>
      <dgm:spPr/>
      <dgm:t>
        <a:bodyPr/>
        <a:lstStyle/>
        <a:p>
          <a:endParaRPr kumimoji="1" lang="ja-JP" altLang="en-US" sz="1100"/>
        </a:p>
      </dgm:t>
    </dgm:pt>
    <dgm:pt modelId="{D9A14A4B-88B1-49CA-B7F6-AAB33EB147D1}">
      <dgm:prSet phldrT="[テキスト]" custT="1"/>
      <dgm:spPr/>
      <dgm:t>
        <a:bodyPr/>
        <a:lstStyle/>
        <a:p>
          <a:r>
            <a:rPr kumimoji="1" lang="ja-JP" altLang="en-US" sz="1100" dirty="0" smtClean="0"/>
            <a:t>作成した手順を参加者に知らせる</a:t>
          </a:r>
          <a:endParaRPr kumimoji="1" lang="ja-JP" altLang="en-US" sz="1100" dirty="0"/>
        </a:p>
      </dgm:t>
    </dgm:pt>
    <dgm:pt modelId="{A180298D-8E9B-4221-8FA0-BF4E99E338EB}" type="parTrans" cxnId="{131B1C11-901B-47BA-94F4-D3088CC07248}">
      <dgm:prSet/>
      <dgm:spPr/>
      <dgm:t>
        <a:bodyPr/>
        <a:lstStyle/>
        <a:p>
          <a:endParaRPr kumimoji="1" lang="ja-JP" altLang="en-US" sz="1100"/>
        </a:p>
      </dgm:t>
    </dgm:pt>
    <dgm:pt modelId="{78635784-F24B-4944-8F21-F66EEF82C33A}" type="sibTrans" cxnId="{131B1C11-901B-47BA-94F4-D3088CC07248}">
      <dgm:prSet/>
      <dgm:spPr/>
      <dgm:t>
        <a:bodyPr/>
        <a:lstStyle/>
        <a:p>
          <a:endParaRPr kumimoji="1" lang="ja-JP" altLang="en-US" sz="1100"/>
        </a:p>
      </dgm:t>
    </dgm:pt>
    <dgm:pt modelId="{7D054DED-3CF1-426E-B7F7-DC4DF02124D8}">
      <dgm:prSet custT="1"/>
      <dgm:spPr/>
      <dgm:t>
        <a:bodyPr/>
        <a:lstStyle/>
        <a:p>
          <a:r>
            <a:rPr kumimoji="1" lang="ja-JP" altLang="en-US" sz="1100" dirty="0" smtClean="0"/>
            <a:t>消耗品などは期限切れがないかなどの確認</a:t>
          </a:r>
          <a:endParaRPr kumimoji="1" lang="ja-JP" altLang="en-US" sz="1100" dirty="0"/>
        </a:p>
      </dgm:t>
    </dgm:pt>
    <dgm:pt modelId="{540A3BA0-E019-4D90-86F7-F9DDCAF73B7C}" type="parTrans" cxnId="{66C5E392-6EB4-4738-A073-E9F41A73B0A3}">
      <dgm:prSet/>
      <dgm:spPr/>
      <dgm:t>
        <a:bodyPr/>
        <a:lstStyle/>
        <a:p>
          <a:endParaRPr kumimoji="1" lang="ja-JP" altLang="en-US" sz="1100"/>
        </a:p>
      </dgm:t>
    </dgm:pt>
    <dgm:pt modelId="{B91008F7-4761-477B-9443-6B36D1884AE1}" type="sibTrans" cxnId="{66C5E392-6EB4-4738-A073-E9F41A73B0A3}">
      <dgm:prSet/>
      <dgm:spPr/>
      <dgm:t>
        <a:bodyPr/>
        <a:lstStyle/>
        <a:p>
          <a:endParaRPr kumimoji="1" lang="ja-JP" altLang="en-US" sz="1100"/>
        </a:p>
      </dgm:t>
    </dgm:pt>
    <dgm:pt modelId="{CA04EE69-DC88-4124-925D-78135A72E3EE}">
      <dgm:prSet custT="1"/>
      <dgm:spPr/>
      <dgm:t>
        <a:bodyPr/>
        <a:lstStyle/>
        <a:p>
          <a:r>
            <a:rPr kumimoji="1" lang="ja-JP" altLang="en-US" sz="1100" dirty="0" smtClean="0"/>
            <a:t>活動を行い、チーム全体で振り返りを行う</a:t>
          </a:r>
          <a:endParaRPr kumimoji="1" lang="ja-JP" altLang="en-US" sz="1100" dirty="0"/>
        </a:p>
      </dgm:t>
    </dgm:pt>
    <dgm:pt modelId="{0C46611E-4D3F-4BFE-BFD1-CE7CFFFCF504}" type="parTrans" cxnId="{99330682-DDAE-467A-B7A6-1FDBEF7FB92C}">
      <dgm:prSet/>
      <dgm:spPr/>
      <dgm:t>
        <a:bodyPr/>
        <a:lstStyle/>
        <a:p>
          <a:endParaRPr kumimoji="1" lang="ja-JP" altLang="en-US" sz="1100"/>
        </a:p>
      </dgm:t>
    </dgm:pt>
    <dgm:pt modelId="{38EC3B3B-1FE3-4454-84CC-82131AD3CC13}" type="sibTrans" cxnId="{99330682-DDAE-467A-B7A6-1FDBEF7FB92C}">
      <dgm:prSet/>
      <dgm:spPr/>
      <dgm:t>
        <a:bodyPr/>
        <a:lstStyle/>
        <a:p>
          <a:endParaRPr kumimoji="1" lang="ja-JP" altLang="en-US" sz="1100"/>
        </a:p>
      </dgm:t>
    </dgm:pt>
    <dgm:pt modelId="{5997B239-656B-484E-A180-4C6547E3417D}">
      <dgm:prSet custT="1"/>
      <dgm:spPr/>
      <dgm:t>
        <a:bodyPr/>
        <a:lstStyle/>
        <a:p>
          <a:r>
            <a:rPr kumimoji="1" lang="ja-JP" altLang="en-US" sz="1100" dirty="0" smtClean="0"/>
            <a:t>必要資材</a:t>
          </a:r>
          <a:r>
            <a:rPr kumimoji="1" lang="en-US" altLang="ja-JP" sz="1100" dirty="0" smtClean="0"/>
            <a:t>/</a:t>
          </a:r>
          <a:r>
            <a:rPr kumimoji="1" lang="ja-JP" altLang="en-US" sz="1100" dirty="0" smtClean="0"/>
            <a:t>物品を発注する</a:t>
          </a:r>
          <a:endParaRPr kumimoji="1" lang="ja-JP" altLang="en-US" sz="1100" dirty="0"/>
        </a:p>
      </dgm:t>
    </dgm:pt>
    <dgm:pt modelId="{59FE8C6A-AA7E-4C92-A570-1920CD66EBD4}" type="parTrans" cxnId="{E4F7ABCB-F6FA-4D7F-8D6C-E05366BC7415}">
      <dgm:prSet/>
      <dgm:spPr/>
      <dgm:t>
        <a:bodyPr/>
        <a:lstStyle/>
        <a:p>
          <a:endParaRPr kumimoji="1" lang="ja-JP" altLang="en-US" sz="1100"/>
        </a:p>
      </dgm:t>
    </dgm:pt>
    <dgm:pt modelId="{3A396083-CB69-47AE-AB68-D7BFEF5A15A0}" type="sibTrans" cxnId="{E4F7ABCB-F6FA-4D7F-8D6C-E05366BC7415}">
      <dgm:prSet/>
      <dgm:spPr/>
      <dgm:t>
        <a:bodyPr/>
        <a:lstStyle/>
        <a:p>
          <a:endParaRPr kumimoji="1" lang="ja-JP" altLang="en-US" sz="1100"/>
        </a:p>
      </dgm:t>
    </dgm:pt>
    <dgm:pt modelId="{7D2F9633-900E-46F1-9655-6E8670337717}">
      <dgm:prSet phldrT="[テキスト]" custT="1"/>
      <dgm:spPr/>
      <dgm:t>
        <a:bodyPr/>
        <a:lstStyle/>
        <a:p>
          <a:r>
            <a:rPr kumimoji="1" lang="ja-JP" altLang="en-US" sz="1100" dirty="0" smtClean="0"/>
            <a:t>役割分担には、フリーで動ける人、調整係を含めておく</a:t>
          </a:r>
          <a:endParaRPr kumimoji="1" lang="ja-JP" altLang="en-US" sz="1100" dirty="0"/>
        </a:p>
      </dgm:t>
    </dgm:pt>
    <dgm:pt modelId="{9EC4FBE3-775D-4261-B2EF-C3539FC73DCD}" type="parTrans" cxnId="{5F3E3C3C-157F-4CFB-B593-C40511EFD84C}">
      <dgm:prSet/>
      <dgm:spPr/>
      <dgm:t>
        <a:bodyPr/>
        <a:lstStyle/>
        <a:p>
          <a:endParaRPr kumimoji="1" lang="ja-JP" altLang="en-US" sz="1100"/>
        </a:p>
      </dgm:t>
    </dgm:pt>
    <dgm:pt modelId="{B8FB00C4-3C69-4024-A3C3-6774DB21A420}" type="sibTrans" cxnId="{5F3E3C3C-157F-4CFB-B593-C40511EFD84C}">
      <dgm:prSet/>
      <dgm:spPr/>
      <dgm:t>
        <a:bodyPr/>
        <a:lstStyle/>
        <a:p>
          <a:endParaRPr kumimoji="1" lang="ja-JP" altLang="en-US" sz="1100"/>
        </a:p>
      </dgm:t>
    </dgm:pt>
    <dgm:pt modelId="{26435A96-30E2-4EA4-AF80-7C2A7962A593}">
      <dgm:prSet custT="1"/>
      <dgm:spPr/>
      <dgm:t>
        <a:bodyPr/>
        <a:lstStyle/>
        <a:p>
          <a:r>
            <a:rPr kumimoji="1" lang="ja-JP" altLang="en-US" sz="1100" dirty="0" smtClean="0"/>
            <a:t>活動終了時には、片付けをして場所を提供して下さった方に失礼のないように気をつける</a:t>
          </a:r>
          <a:endParaRPr kumimoji="1" lang="ja-JP" altLang="en-US" sz="1100" dirty="0"/>
        </a:p>
      </dgm:t>
    </dgm:pt>
    <dgm:pt modelId="{BB0BD39D-3B99-4EC8-9AD8-6ED5B3DEB261}" type="parTrans" cxnId="{317A0044-1A4F-4DFB-A518-4CF12E440F7D}">
      <dgm:prSet/>
      <dgm:spPr/>
      <dgm:t>
        <a:bodyPr/>
        <a:lstStyle/>
        <a:p>
          <a:endParaRPr kumimoji="1" lang="ja-JP" altLang="en-US" sz="1100"/>
        </a:p>
      </dgm:t>
    </dgm:pt>
    <dgm:pt modelId="{7342CC08-907B-4748-8C11-3F91EBB56154}" type="sibTrans" cxnId="{317A0044-1A4F-4DFB-A518-4CF12E440F7D}">
      <dgm:prSet/>
      <dgm:spPr/>
      <dgm:t>
        <a:bodyPr/>
        <a:lstStyle/>
        <a:p>
          <a:endParaRPr kumimoji="1" lang="ja-JP" altLang="en-US" sz="1100"/>
        </a:p>
      </dgm:t>
    </dgm:pt>
    <dgm:pt modelId="{BD213AC2-163A-4B35-93D6-A8FC6EE31270}">
      <dgm:prSet custT="1"/>
      <dgm:spPr/>
      <dgm:t>
        <a:bodyPr/>
        <a:lstStyle/>
        <a:p>
          <a:r>
            <a:rPr kumimoji="1" lang="ja-JP" altLang="en-US" sz="1100" dirty="0" smtClean="0"/>
            <a:t>物品の搬入手段の検討</a:t>
          </a:r>
          <a:endParaRPr kumimoji="1" lang="ja-JP" altLang="en-US" sz="1100" dirty="0"/>
        </a:p>
      </dgm:t>
    </dgm:pt>
    <dgm:pt modelId="{986216D1-A658-4A5F-9118-932739B23284}" type="parTrans" cxnId="{D3973142-6F7E-465D-B80C-6C7CCA4166B2}">
      <dgm:prSet/>
      <dgm:spPr/>
      <dgm:t>
        <a:bodyPr/>
        <a:lstStyle/>
        <a:p>
          <a:endParaRPr kumimoji="1" lang="ja-JP" altLang="en-US" sz="1100"/>
        </a:p>
      </dgm:t>
    </dgm:pt>
    <dgm:pt modelId="{42873025-D49C-4335-96CB-6B898AC806CC}" type="sibTrans" cxnId="{D3973142-6F7E-465D-B80C-6C7CCA4166B2}">
      <dgm:prSet/>
      <dgm:spPr/>
      <dgm:t>
        <a:bodyPr/>
        <a:lstStyle/>
        <a:p>
          <a:endParaRPr kumimoji="1" lang="ja-JP" altLang="en-US" sz="1100"/>
        </a:p>
      </dgm:t>
    </dgm:pt>
    <dgm:pt modelId="{41C0F501-6B8F-4175-9AF6-90749E11E6A6}">
      <dgm:prSet phldrT="[テキスト]" custT="1"/>
      <dgm:spPr/>
      <dgm:t>
        <a:bodyPr/>
        <a:lstStyle/>
        <a:p>
          <a:r>
            <a:rPr kumimoji="1" lang="ja-JP" altLang="en-US" sz="1100" dirty="0" smtClean="0"/>
            <a:t>移動手段を検討しておく</a:t>
          </a:r>
          <a:endParaRPr kumimoji="1" lang="ja-JP" altLang="en-US" sz="1100" dirty="0"/>
        </a:p>
      </dgm:t>
    </dgm:pt>
    <dgm:pt modelId="{AF7B33F3-A986-41EA-A721-C610B9ABF500}" type="parTrans" cxnId="{0DC09C0D-114F-454A-BDCB-528139FF56C6}">
      <dgm:prSet/>
      <dgm:spPr/>
      <dgm:t>
        <a:bodyPr/>
        <a:lstStyle/>
        <a:p>
          <a:endParaRPr kumimoji="1" lang="ja-JP" altLang="en-US" sz="1100"/>
        </a:p>
      </dgm:t>
    </dgm:pt>
    <dgm:pt modelId="{CA6B7000-C236-480C-AF81-4690B8F2F687}" type="sibTrans" cxnId="{0DC09C0D-114F-454A-BDCB-528139FF56C6}">
      <dgm:prSet/>
      <dgm:spPr/>
      <dgm:t>
        <a:bodyPr/>
        <a:lstStyle/>
        <a:p>
          <a:endParaRPr kumimoji="1" lang="ja-JP" altLang="en-US" sz="1100"/>
        </a:p>
      </dgm:t>
    </dgm:pt>
    <dgm:pt modelId="{A2AD6CAF-D1A5-48F1-8706-01559B5A8636}">
      <dgm:prSet custT="1"/>
      <dgm:spPr/>
      <dgm:t>
        <a:bodyPr/>
        <a:lstStyle/>
        <a:p>
          <a:r>
            <a:rPr kumimoji="1" lang="ja-JP" altLang="en-US" sz="1100" dirty="0" smtClean="0"/>
            <a:t>オリジナル資材を作成する</a:t>
          </a:r>
          <a:endParaRPr kumimoji="1" lang="ja-JP" altLang="en-US" sz="1100" dirty="0"/>
        </a:p>
      </dgm:t>
    </dgm:pt>
    <dgm:pt modelId="{5D31BF40-7035-4A3D-A533-DFAF029407BA}" type="parTrans" cxnId="{7229D169-E194-4B5B-AF91-E3681B0DA738}">
      <dgm:prSet/>
      <dgm:spPr/>
      <dgm:t>
        <a:bodyPr/>
        <a:lstStyle/>
        <a:p>
          <a:endParaRPr kumimoji="1" lang="ja-JP" altLang="en-US"/>
        </a:p>
      </dgm:t>
    </dgm:pt>
    <dgm:pt modelId="{D5D5EEB4-EA93-4460-86D8-8D3E945BD72A}" type="sibTrans" cxnId="{7229D169-E194-4B5B-AF91-E3681B0DA738}">
      <dgm:prSet/>
      <dgm:spPr/>
      <dgm:t>
        <a:bodyPr/>
        <a:lstStyle/>
        <a:p>
          <a:endParaRPr kumimoji="1" lang="ja-JP" altLang="en-US"/>
        </a:p>
      </dgm:t>
    </dgm:pt>
    <dgm:pt modelId="{B2CF9EE7-53BF-4556-813B-9F6F24016111}">
      <dgm:prSet phldrT="[テキスト]" custT="1"/>
      <dgm:spPr/>
      <dgm:t>
        <a:bodyPr/>
        <a:lstStyle/>
        <a:p>
          <a:r>
            <a:rPr kumimoji="1" lang="ja-JP" altLang="en-US" sz="1100" dirty="0" smtClean="0"/>
            <a:t>事前に許可申請が必要なことの情報収集をしておく　　</a:t>
          </a:r>
          <a:endParaRPr kumimoji="1" lang="ja-JP" altLang="en-US" sz="1100" dirty="0"/>
        </a:p>
      </dgm:t>
    </dgm:pt>
    <dgm:pt modelId="{70F078D0-C757-4916-9721-B4F073D99ACF}" type="parTrans" cxnId="{806E06E0-FBA4-4942-8562-E742BE65BF57}">
      <dgm:prSet/>
      <dgm:spPr/>
      <dgm:t>
        <a:bodyPr/>
        <a:lstStyle/>
        <a:p>
          <a:endParaRPr kumimoji="1" lang="ja-JP" altLang="en-US"/>
        </a:p>
      </dgm:t>
    </dgm:pt>
    <dgm:pt modelId="{38C665D8-1016-431A-853D-C7C84FD53ED5}" type="sibTrans" cxnId="{806E06E0-FBA4-4942-8562-E742BE65BF57}">
      <dgm:prSet/>
      <dgm:spPr/>
      <dgm:t>
        <a:bodyPr/>
        <a:lstStyle/>
        <a:p>
          <a:endParaRPr kumimoji="1" lang="ja-JP" altLang="en-US"/>
        </a:p>
      </dgm:t>
    </dgm:pt>
    <dgm:pt modelId="{0680A25E-59E9-4F1E-9532-80FC13AE9DD0}" type="pres">
      <dgm:prSet presAssocID="{0A0545AB-6CD6-41C6-BD22-CA479576E12E}" presName="linearFlow" presStyleCnt="0">
        <dgm:presLayoutVars>
          <dgm:dir/>
          <dgm:animLvl val="lvl"/>
          <dgm:resizeHandles val="exact"/>
        </dgm:presLayoutVars>
      </dgm:prSet>
      <dgm:spPr/>
      <dgm:t>
        <a:bodyPr/>
        <a:lstStyle/>
        <a:p>
          <a:endParaRPr kumimoji="1" lang="ja-JP" altLang="en-US"/>
        </a:p>
      </dgm:t>
    </dgm:pt>
    <dgm:pt modelId="{6CAAE98C-DE6C-4969-BB2C-B69C89B39BF9}" type="pres">
      <dgm:prSet presAssocID="{386D7633-56BE-45C3-B8DE-49B6B5E5C8C3}" presName="composite" presStyleCnt="0"/>
      <dgm:spPr/>
    </dgm:pt>
    <dgm:pt modelId="{004B2643-51AC-491E-98B0-7C139D4B8A8A}" type="pres">
      <dgm:prSet presAssocID="{386D7633-56BE-45C3-B8DE-49B6B5E5C8C3}" presName="parentText" presStyleLbl="alignNode1" presStyleIdx="0" presStyleCnt="5" custLinFactNeighborX="4040" custLinFactNeighborY="0">
        <dgm:presLayoutVars>
          <dgm:chMax val="1"/>
          <dgm:bulletEnabled val="1"/>
        </dgm:presLayoutVars>
      </dgm:prSet>
      <dgm:spPr/>
      <dgm:t>
        <a:bodyPr/>
        <a:lstStyle/>
        <a:p>
          <a:endParaRPr kumimoji="1" lang="ja-JP" altLang="en-US"/>
        </a:p>
      </dgm:t>
    </dgm:pt>
    <dgm:pt modelId="{EBE45AED-1BAC-441E-8F92-BE019A2252CE}" type="pres">
      <dgm:prSet presAssocID="{386D7633-56BE-45C3-B8DE-49B6B5E5C8C3}" presName="descendantText" presStyleLbl="alignAcc1" presStyleIdx="0" presStyleCnt="5">
        <dgm:presLayoutVars>
          <dgm:bulletEnabled val="1"/>
        </dgm:presLayoutVars>
      </dgm:prSet>
      <dgm:spPr/>
      <dgm:t>
        <a:bodyPr/>
        <a:lstStyle/>
        <a:p>
          <a:endParaRPr kumimoji="1" lang="ja-JP" altLang="en-US"/>
        </a:p>
      </dgm:t>
    </dgm:pt>
    <dgm:pt modelId="{2ED02C0A-B972-447B-8AE1-FF6F512CB38F}" type="pres">
      <dgm:prSet presAssocID="{BFAD1CB0-A7F3-4AC4-ABE1-71184A3C9643}" presName="sp" presStyleCnt="0"/>
      <dgm:spPr/>
    </dgm:pt>
    <dgm:pt modelId="{034F75DB-8A08-4C2B-A409-65DE0545FAAD}" type="pres">
      <dgm:prSet presAssocID="{142242C4-CF78-4899-884F-A4CDC56728C0}" presName="composite" presStyleCnt="0"/>
      <dgm:spPr/>
    </dgm:pt>
    <dgm:pt modelId="{3DA35082-FDB2-492E-AF54-34AECD565831}" type="pres">
      <dgm:prSet presAssocID="{142242C4-CF78-4899-884F-A4CDC56728C0}" presName="parentText" presStyleLbl="alignNode1" presStyleIdx="1" presStyleCnt="5" custLinFactNeighborX="4040" custLinFactNeighborY="0">
        <dgm:presLayoutVars>
          <dgm:chMax val="1"/>
          <dgm:bulletEnabled val="1"/>
        </dgm:presLayoutVars>
      </dgm:prSet>
      <dgm:spPr/>
      <dgm:t>
        <a:bodyPr/>
        <a:lstStyle/>
        <a:p>
          <a:endParaRPr kumimoji="1" lang="ja-JP" altLang="en-US"/>
        </a:p>
      </dgm:t>
    </dgm:pt>
    <dgm:pt modelId="{C04DF03B-302F-451A-995D-2B73DB846C10}" type="pres">
      <dgm:prSet presAssocID="{142242C4-CF78-4899-884F-A4CDC56728C0}" presName="descendantText" presStyleLbl="alignAcc1" presStyleIdx="1" presStyleCnt="5">
        <dgm:presLayoutVars>
          <dgm:bulletEnabled val="1"/>
        </dgm:presLayoutVars>
      </dgm:prSet>
      <dgm:spPr/>
      <dgm:t>
        <a:bodyPr/>
        <a:lstStyle/>
        <a:p>
          <a:endParaRPr kumimoji="1" lang="ja-JP" altLang="en-US"/>
        </a:p>
      </dgm:t>
    </dgm:pt>
    <dgm:pt modelId="{74A1219E-6862-4855-B5CB-09F4C5DE7537}" type="pres">
      <dgm:prSet presAssocID="{B0C1745C-B9C3-4050-B1F4-0583EA0907F9}" presName="sp" presStyleCnt="0"/>
      <dgm:spPr/>
    </dgm:pt>
    <dgm:pt modelId="{7242EA6C-4A23-44A9-966B-239559649811}" type="pres">
      <dgm:prSet presAssocID="{6F828E3E-3768-400A-B113-C1E75D5BA90E}" presName="composite" presStyleCnt="0"/>
      <dgm:spPr/>
    </dgm:pt>
    <dgm:pt modelId="{E7385526-E07E-4A49-A8D6-CD42942C8E79}" type="pres">
      <dgm:prSet presAssocID="{6F828E3E-3768-400A-B113-C1E75D5BA90E}" presName="parentText" presStyleLbl="alignNode1" presStyleIdx="2" presStyleCnt="5" custLinFactNeighborX="4040" custLinFactNeighborY="0">
        <dgm:presLayoutVars>
          <dgm:chMax val="1"/>
          <dgm:bulletEnabled val="1"/>
        </dgm:presLayoutVars>
      </dgm:prSet>
      <dgm:spPr/>
      <dgm:t>
        <a:bodyPr/>
        <a:lstStyle/>
        <a:p>
          <a:endParaRPr kumimoji="1" lang="ja-JP" altLang="en-US"/>
        </a:p>
      </dgm:t>
    </dgm:pt>
    <dgm:pt modelId="{DE58C666-4EB4-4CA4-A5C6-12D01175C4EC}" type="pres">
      <dgm:prSet presAssocID="{6F828E3E-3768-400A-B113-C1E75D5BA90E}" presName="descendantText" presStyleLbl="alignAcc1" presStyleIdx="2" presStyleCnt="5" custScaleY="143528">
        <dgm:presLayoutVars>
          <dgm:bulletEnabled val="1"/>
        </dgm:presLayoutVars>
      </dgm:prSet>
      <dgm:spPr/>
      <dgm:t>
        <a:bodyPr/>
        <a:lstStyle/>
        <a:p>
          <a:endParaRPr kumimoji="1" lang="ja-JP" altLang="en-US"/>
        </a:p>
      </dgm:t>
    </dgm:pt>
    <dgm:pt modelId="{24E0C75B-0362-4A13-904F-D059324182D9}" type="pres">
      <dgm:prSet presAssocID="{82F529A7-6CDE-4B56-8AF4-2E8A7C4E0217}" presName="sp" presStyleCnt="0"/>
      <dgm:spPr/>
    </dgm:pt>
    <dgm:pt modelId="{39DDA7E2-5F6F-4AF8-91E6-1450241D8BDD}" type="pres">
      <dgm:prSet presAssocID="{2D5AABDA-26B7-40BD-8FA3-7B145B853CAA}" presName="composite" presStyleCnt="0"/>
      <dgm:spPr/>
    </dgm:pt>
    <dgm:pt modelId="{414BE757-7196-4575-A392-A2F823F0F6E5}" type="pres">
      <dgm:prSet presAssocID="{2D5AABDA-26B7-40BD-8FA3-7B145B853CAA}" presName="parentText" presStyleLbl="alignNode1" presStyleIdx="3" presStyleCnt="5" custLinFactNeighborX="4040" custLinFactNeighborY="0">
        <dgm:presLayoutVars>
          <dgm:chMax val="1"/>
          <dgm:bulletEnabled val="1"/>
        </dgm:presLayoutVars>
      </dgm:prSet>
      <dgm:spPr/>
      <dgm:t>
        <a:bodyPr/>
        <a:lstStyle/>
        <a:p>
          <a:endParaRPr kumimoji="1" lang="ja-JP" altLang="en-US"/>
        </a:p>
      </dgm:t>
    </dgm:pt>
    <dgm:pt modelId="{E8E1BF64-D585-42BD-B708-E4F2ED72DE43}" type="pres">
      <dgm:prSet presAssocID="{2D5AABDA-26B7-40BD-8FA3-7B145B853CAA}" presName="descendantText" presStyleLbl="alignAcc1" presStyleIdx="3" presStyleCnt="5">
        <dgm:presLayoutVars>
          <dgm:bulletEnabled val="1"/>
        </dgm:presLayoutVars>
      </dgm:prSet>
      <dgm:spPr/>
      <dgm:t>
        <a:bodyPr/>
        <a:lstStyle/>
        <a:p>
          <a:endParaRPr kumimoji="1" lang="ja-JP" altLang="en-US"/>
        </a:p>
      </dgm:t>
    </dgm:pt>
    <dgm:pt modelId="{9716BBBC-6761-4D95-8ED2-09CA9A397DDD}" type="pres">
      <dgm:prSet presAssocID="{6D4BBD82-65B8-4BAF-8DAA-FCCDBCE158AF}" presName="sp" presStyleCnt="0"/>
      <dgm:spPr/>
    </dgm:pt>
    <dgm:pt modelId="{E6626E16-32F0-4017-AD66-88BA06697C06}" type="pres">
      <dgm:prSet presAssocID="{EF2E0BFF-BBD1-4D8B-8F5C-2D86D1F96DFE}" presName="composite" presStyleCnt="0"/>
      <dgm:spPr/>
    </dgm:pt>
    <dgm:pt modelId="{EFA22B3C-DCF4-4773-BC53-6C51C235BB38}" type="pres">
      <dgm:prSet presAssocID="{EF2E0BFF-BBD1-4D8B-8F5C-2D86D1F96DFE}" presName="parentText" presStyleLbl="alignNode1" presStyleIdx="4" presStyleCnt="5" custLinFactNeighborX="4040" custLinFactNeighborY="0">
        <dgm:presLayoutVars>
          <dgm:chMax val="1"/>
          <dgm:bulletEnabled val="1"/>
        </dgm:presLayoutVars>
      </dgm:prSet>
      <dgm:spPr/>
      <dgm:t>
        <a:bodyPr/>
        <a:lstStyle/>
        <a:p>
          <a:endParaRPr kumimoji="1" lang="ja-JP" altLang="en-US"/>
        </a:p>
      </dgm:t>
    </dgm:pt>
    <dgm:pt modelId="{9D172F46-1F73-4103-AE1D-00C334370001}" type="pres">
      <dgm:prSet presAssocID="{EF2E0BFF-BBD1-4D8B-8F5C-2D86D1F96DFE}" presName="descendantText" presStyleLbl="alignAcc1" presStyleIdx="4" presStyleCnt="5">
        <dgm:presLayoutVars>
          <dgm:bulletEnabled val="1"/>
        </dgm:presLayoutVars>
      </dgm:prSet>
      <dgm:spPr/>
      <dgm:t>
        <a:bodyPr/>
        <a:lstStyle/>
        <a:p>
          <a:endParaRPr kumimoji="1" lang="ja-JP" altLang="en-US"/>
        </a:p>
      </dgm:t>
    </dgm:pt>
  </dgm:ptLst>
  <dgm:cxnLst>
    <dgm:cxn modelId="{D3973142-6F7E-465D-B80C-6C7CCA4166B2}" srcId="{2D5AABDA-26B7-40BD-8FA3-7B145B853CAA}" destId="{BD213AC2-163A-4B35-93D6-A8FC6EE31270}" srcOrd="4" destOrd="0" parTransId="{986216D1-A658-4A5F-9118-932739B23284}" sibTransId="{42873025-D49C-4335-96CB-6B898AC806CC}"/>
    <dgm:cxn modelId="{0DC09C0D-114F-454A-BDCB-528139FF56C6}" srcId="{6F828E3E-3768-400A-B113-C1E75D5BA90E}" destId="{41C0F501-6B8F-4175-9AF6-90749E11E6A6}" srcOrd="3" destOrd="0" parTransId="{AF7B33F3-A986-41EA-A721-C610B9ABF500}" sibTransId="{CA6B7000-C236-480C-AF81-4690B8F2F687}"/>
    <dgm:cxn modelId="{9195BFD8-0C34-484D-BEFC-2A1135001F98}" type="presOf" srcId="{CA04EE69-DC88-4124-925D-78135A72E3EE}" destId="{9D172F46-1F73-4103-AE1D-00C334370001}" srcOrd="0" destOrd="2" presId="urn:microsoft.com/office/officeart/2005/8/layout/chevron2"/>
    <dgm:cxn modelId="{2B0FA30B-3BAA-4900-ACD1-C0951BBED607}" srcId="{0A0545AB-6CD6-41C6-BD22-CA479576E12E}" destId="{6F828E3E-3768-400A-B113-C1E75D5BA90E}" srcOrd="2" destOrd="0" parTransId="{D4EB7F84-5201-4F31-BFBB-6C55E2C5C909}" sibTransId="{82F529A7-6CDE-4B56-8AF4-2E8A7C4E0217}"/>
    <dgm:cxn modelId="{FA6F2C70-27DE-4736-A938-826342A95C30}" type="presOf" srcId="{55327600-9600-43F6-8EAA-B07C6C8927C4}" destId="{EBE45AED-1BAC-441E-8F92-BE019A2252CE}" srcOrd="0" destOrd="1" presId="urn:microsoft.com/office/officeart/2005/8/layout/chevron2"/>
    <dgm:cxn modelId="{3084FDC8-7308-4CBB-8118-EA57A6488C98}" type="presOf" srcId="{E9B2EB5C-6051-4D5D-8F59-8220EE7785F1}" destId="{C04DF03B-302F-451A-995D-2B73DB846C10}" srcOrd="0" destOrd="0" presId="urn:microsoft.com/office/officeart/2005/8/layout/chevron2"/>
    <dgm:cxn modelId="{317A0044-1A4F-4DFB-A518-4CF12E440F7D}" srcId="{EF2E0BFF-BBD1-4D8B-8F5C-2D86D1F96DFE}" destId="{26435A96-30E2-4EA4-AF80-7C2A7962A593}" srcOrd="1" destOrd="0" parTransId="{BB0BD39D-3B99-4EC8-9AD8-6ED5B3DEB261}" sibTransId="{7342CC08-907B-4748-8C11-3F91EBB56154}"/>
    <dgm:cxn modelId="{96A2DFE4-1CD6-4296-8B8E-228E50E1B28D}" type="presOf" srcId="{7D2F9633-900E-46F1-9655-6E8670337717}" destId="{DE58C666-4EB4-4CA4-A5C6-12D01175C4EC}" srcOrd="0" destOrd="1" presId="urn:microsoft.com/office/officeart/2005/8/layout/chevron2"/>
    <dgm:cxn modelId="{3392ACAF-0222-4DCC-8F52-54F03957DF88}" type="presOf" srcId="{E31C702E-2CD4-4520-B8DB-30AEF64D20F0}" destId="{9D172F46-1F73-4103-AE1D-00C334370001}" srcOrd="0" destOrd="0" presId="urn:microsoft.com/office/officeart/2005/8/layout/chevron2"/>
    <dgm:cxn modelId="{131B1C11-901B-47BA-94F4-D3088CC07248}" srcId="{6F828E3E-3768-400A-B113-C1E75D5BA90E}" destId="{D9A14A4B-88B1-49CA-B7F6-AAB33EB147D1}" srcOrd="2" destOrd="0" parTransId="{A180298D-8E9B-4221-8FA0-BF4E99E338EB}" sibTransId="{78635784-F24B-4944-8F21-F66EEF82C33A}"/>
    <dgm:cxn modelId="{66C5E392-6EB4-4738-A073-E9F41A73B0A3}" srcId="{2D5AABDA-26B7-40BD-8FA3-7B145B853CAA}" destId="{7D054DED-3CF1-426E-B7F7-DC4DF02124D8}" srcOrd="3" destOrd="0" parTransId="{540A3BA0-E019-4D90-86F7-F9DDCAF73B7C}" sibTransId="{B91008F7-4761-477B-9443-6B36D1884AE1}"/>
    <dgm:cxn modelId="{B3DD17E2-6C48-4E75-8594-ABA408C5AF14}" srcId="{0A0545AB-6CD6-41C6-BD22-CA479576E12E}" destId="{2D5AABDA-26B7-40BD-8FA3-7B145B853CAA}" srcOrd="3" destOrd="0" parTransId="{6FADADC1-1E0C-43F7-9401-B7E007385551}" sibTransId="{6D4BBD82-65B8-4BAF-8DAA-FCCDBCE158AF}"/>
    <dgm:cxn modelId="{A6A74547-1374-4690-AF61-7F7FD5FAB70D}" type="presOf" srcId="{142242C4-CF78-4899-884F-A4CDC56728C0}" destId="{3DA35082-FDB2-492E-AF54-34AECD565831}" srcOrd="0" destOrd="0" presId="urn:microsoft.com/office/officeart/2005/8/layout/chevron2"/>
    <dgm:cxn modelId="{1FD000FF-2CCF-4298-B78F-A7F9554DB86B}" srcId="{2D5AABDA-26B7-40BD-8FA3-7B145B853CAA}" destId="{7D4E1C66-FD9B-43D1-BAA8-674A1073CCA9}" srcOrd="0" destOrd="0" parTransId="{D95B0652-9265-4356-978C-48A75A4D58A3}" sibTransId="{1096B4D0-15B2-4230-A1DF-B18B7E4884CF}"/>
    <dgm:cxn modelId="{1D6CDF89-FB2D-4909-AEC7-46373185C80E}" type="presOf" srcId="{87FCAFB2-636B-4280-BF96-4E46286A9F58}" destId="{EBE45AED-1BAC-441E-8F92-BE019A2252CE}" srcOrd="0" destOrd="0" presId="urn:microsoft.com/office/officeart/2005/8/layout/chevron2"/>
    <dgm:cxn modelId="{42B28EC7-E428-4BD2-BAC3-6E7FEE8C1ABB}" type="presOf" srcId="{49D10DDC-6C27-4296-A05B-3C6D43CE6656}" destId="{DE58C666-4EB4-4CA4-A5C6-12D01175C4EC}" srcOrd="0" destOrd="0" presId="urn:microsoft.com/office/officeart/2005/8/layout/chevron2"/>
    <dgm:cxn modelId="{99330682-DDAE-467A-B7A6-1FDBEF7FB92C}" srcId="{EF2E0BFF-BBD1-4D8B-8F5C-2D86D1F96DFE}" destId="{CA04EE69-DC88-4124-925D-78135A72E3EE}" srcOrd="2" destOrd="0" parTransId="{0C46611E-4D3F-4BFE-BFD1-CE7CFFFCF504}" sibTransId="{38EC3B3B-1FE3-4454-84CC-82131AD3CC13}"/>
    <dgm:cxn modelId="{5F3E3C3C-157F-4CFB-B593-C40511EFD84C}" srcId="{6F828E3E-3768-400A-B113-C1E75D5BA90E}" destId="{7D2F9633-900E-46F1-9655-6E8670337717}" srcOrd="1" destOrd="0" parTransId="{9EC4FBE3-775D-4261-B2EF-C3539FC73DCD}" sibTransId="{B8FB00C4-3C69-4024-A3C3-6774DB21A420}"/>
    <dgm:cxn modelId="{BC99FD26-0EF3-4E13-94DA-ACDC41C4D054}" srcId="{142242C4-CF78-4899-884F-A4CDC56728C0}" destId="{E9B2EB5C-6051-4D5D-8F59-8220EE7785F1}" srcOrd="0" destOrd="0" parTransId="{A68CDCE6-864D-4817-AD0D-4A0608319676}" sibTransId="{FA026AF7-8B58-436F-B8F8-95CE38060914}"/>
    <dgm:cxn modelId="{74D62221-0A2D-4D1C-81F5-54D1063F5EF0}" type="presOf" srcId="{EF2E0BFF-BBD1-4D8B-8F5C-2D86D1F96DFE}" destId="{EFA22B3C-DCF4-4773-BC53-6C51C235BB38}" srcOrd="0" destOrd="0" presId="urn:microsoft.com/office/officeart/2005/8/layout/chevron2"/>
    <dgm:cxn modelId="{AB4E499F-E0FE-46F3-90BA-69AACE9F857E}" type="presOf" srcId="{2D5AABDA-26B7-40BD-8FA3-7B145B853CAA}" destId="{414BE757-7196-4575-A392-A2F823F0F6E5}" srcOrd="0" destOrd="0" presId="urn:microsoft.com/office/officeart/2005/8/layout/chevron2"/>
    <dgm:cxn modelId="{AD1A9BBF-5F2D-40D0-8938-10572E630C02}" srcId="{6F828E3E-3768-400A-B113-C1E75D5BA90E}" destId="{49D10DDC-6C27-4296-A05B-3C6D43CE6656}" srcOrd="0" destOrd="0" parTransId="{427E05D3-FDA0-44CF-9E88-EDB61D2433E1}" sibTransId="{5A177632-7672-4202-AF1D-FDF6B193EC9F}"/>
    <dgm:cxn modelId="{7F192D94-0ECD-40E6-9896-3112AE1AAEE8}" type="presOf" srcId="{26435A96-30E2-4EA4-AF80-7C2A7962A593}" destId="{9D172F46-1F73-4103-AE1D-00C334370001}" srcOrd="0" destOrd="1" presId="urn:microsoft.com/office/officeart/2005/8/layout/chevron2"/>
    <dgm:cxn modelId="{1CF3657E-F1A0-4A49-B46A-7718A1E395B7}" type="presOf" srcId="{7D4E1C66-FD9B-43D1-BAA8-674A1073CCA9}" destId="{E8E1BF64-D585-42BD-B708-E4F2ED72DE43}" srcOrd="0" destOrd="0" presId="urn:microsoft.com/office/officeart/2005/8/layout/chevron2"/>
    <dgm:cxn modelId="{862DF740-86AE-4FDE-A5CB-B50F623BE92F}" srcId="{386D7633-56BE-45C3-B8DE-49B6B5E5C8C3}" destId="{55327600-9600-43F6-8EAA-B07C6C8927C4}" srcOrd="1" destOrd="0" parTransId="{40FE71D1-8657-4094-815A-D0DECDDA374A}" sibTransId="{52B1FFCD-E4A0-4670-873B-61DF037E2101}"/>
    <dgm:cxn modelId="{806E06E0-FBA4-4942-8562-E742BE65BF57}" srcId="{6F828E3E-3768-400A-B113-C1E75D5BA90E}" destId="{B2CF9EE7-53BF-4556-813B-9F6F24016111}" srcOrd="4" destOrd="0" parTransId="{70F078D0-C757-4916-9721-B4F073D99ACF}" sibTransId="{38C665D8-1016-431A-853D-C7C84FD53ED5}"/>
    <dgm:cxn modelId="{81BDC377-9829-4D22-B92D-2D01613155AE}" srcId="{142242C4-CF78-4899-884F-A4CDC56728C0}" destId="{0B4661F5-CF00-447A-AC26-7CDAEDCEE39F}" srcOrd="2" destOrd="0" parTransId="{81644DF0-45BF-46C5-A4C5-9A01A93ED4C3}" sibTransId="{10B2138E-34E9-41BD-96F0-A8BAC5E0D462}"/>
    <dgm:cxn modelId="{8009A9EE-DEFE-4982-836E-861CF95F0C39}" type="presOf" srcId="{B2CF9EE7-53BF-4556-813B-9F6F24016111}" destId="{DE58C666-4EB4-4CA4-A5C6-12D01175C4EC}" srcOrd="0" destOrd="4" presId="urn:microsoft.com/office/officeart/2005/8/layout/chevron2"/>
    <dgm:cxn modelId="{C1082A59-FE63-4B32-8C4A-3C8053CFA813}" type="presOf" srcId="{9C2FE3AA-6F2B-4E80-8CF6-A057DF5C57C5}" destId="{C04DF03B-302F-451A-995D-2B73DB846C10}" srcOrd="0" destOrd="1" presId="urn:microsoft.com/office/officeart/2005/8/layout/chevron2"/>
    <dgm:cxn modelId="{F3A59F73-F249-403C-A708-EFE75BB11CA6}" type="presOf" srcId="{386D7633-56BE-45C3-B8DE-49B6B5E5C8C3}" destId="{004B2643-51AC-491E-98B0-7C139D4B8A8A}" srcOrd="0" destOrd="0" presId="urn:microsoft.com/office/officeart/2005/8/layout/chevron2"/>
    <dgm:cxn modelId="{2235208E-3455-47F4-AA25-B1F3959A0A0E}" type="presOf" srcId="{BD213AC2-163A-4B35-93D6-A8FC6EE31270}" destId="{E8E1BF64-D585-42BD-B708-E4F2ED72DE43}" srcOrd="0" destOrd="4" presId="urn:microsoft.com/office/officeart/2005/8/layout/chevron2"/>
    <dgm:cxn modelId="{E2C1A14F-7539-46DE-B42F-3A95263A2187}" type="presOf" srcId="{6F828E3E-3768-400A-B113-C1E75D5BA90E}" destId="{E7385526-E07E-4A49-A8D6-CD42942C8E79}" srcOrd="0" destOrd="0" presId="urn:microsoft.com/office/officeart/2005/8/layout/chevron2"/>
    <dgm:cxn modelId="{C7A372CC-0E65-4BD3-BF31-C6A81968E705}" type="presOf" srcId="{41C0F501-6B8F-4175-9AF6-90749E11E6A6}" destId="{DE58C666-4EB4-4CA4-A5C6-12D01175C4EC}" srcOrd="0" destOrd="3" presId="urn:microsoft.com/office/officeart/2005/8/layout/chevron2"/>
    <dgm:cxn modelId="{A906FDD4-CF27-44F9-9BA1-D9858EE064CB}" srcId="{EF2E0BFF-BBD1-4D8B-8F5C-2D86D1F96DFE}" destId="{E31C702E-2CD4-4520-B8DB-30AEF64D20F0}" srcOrd="0" destOrd="0" parTransId="{5C72E941-8A52-49F6-831B-48FCB15C7E48}" sibTransId="{B86C198F-BAD8-483A-8E70-449EC7CC9E72}"/>
    <dgm:cxn modelId="{24DBD637-B06F-4B5F-ACAD-48E752E76F51}" srcId="{386D7633-56BE-45C3-B8DE-49B6B5E5C8C3}" destId="{87FCAFB2-636B-4280-BF96-4E46286A9F58}" srcOrd="0" destOrd="0" parTransId="{D501CDEC-8350-401A-A92A-D10A0A5E5F44}" sibTransId="{6DFAF4D2-9793-4381-B2AB-254A3B3AFAC5}"/>
    <dgm:cxn modelId="{C3060C64-E170-4154-8311-860EFD21CE9B}" srcId="{142242C4-CF78-4899-884F-A4CDC56728C0}" destId="{5243A460-8E90-47E5-A265-F59EB40587F1}" srcOrd="3" destOrd="0" parTransId="{9C1DD0FA-79F5-4227-A399-45CB3475DFA7}" sibTransId="{27C9159F-2EF6-4FDB-8A91-09A6C1AFAF82}"/>
    <dgm:cxn modelId="{28682232-499E-4A1C-9BF7-4D489BAA3A6A}" type="presOf" srcId="{0B4661F5-CF00-447A-AC26-7CDAEDCEE39F}" destId="{C04DF03B-302F-451A-995D-2B73DB846C10}" srcOrd="0" destOrd="2" presId="urn:microsoft.com/office/officeart/2005/8/layout/chevron2"/>
    <dgm:cxn modelId="{44E2BC82-BF69-4A70-9030-AA67D631A055}" srcId="{142242C4-CF78-4899-884F-A4CDC56728C0}" destId="{9C2FE3AA-6F2B-4E80-8CF6-A057DF5C57C5}" srcOrd="1" destOrd="0" parTransId="{245BC6E2-C1DE-4B3F-8C53-3D929533D94C}" sibTransId="{5153F0CA-A501-4B94-851D-773ABD3515FA}"/>
    <dgm:cxn modelId="{DE2F47C2-5588-4825-9152-DB26B6C459A4}" type="presOf" srcId="{7D054DED-3CF1-426E-B7F7-DC4DF02124D8}" destId="{E8E1BF64-D585-42BD-B708-E4F2ED72DE43}" srcOrd="0" destOrd="3" presId="urn:microsoft.com/office/officeart/2005/8/layout/chevron2"/>
    <dgm:cxn modelId="{E4F7ABCB-F6FA-4D7F-8D6C-E05366BC7415}" srcId="{2D5AABDA-26B7-40BD-8FA3-7B145B853CAA}" destId="{5997B239-656B-484E-A180-4C6547E3417D}" srcOrd="2" destOrd="0" parTransId="{59FE8C6A-AA7E-4C92-A570-1920CD66EBD4}" sibTransId="{3A396083-CB69-47AE-AB68-D7BFEF5A15A0}"/>
    <dgm:cxn modelId="{7229D169-E194-4B5B-AF91-E3681B0DA738}" srcId="{2D5AABDA-26B7-40BD-8FA3-7B145B853CAA}" destId="{A2AD6CAF-D1A5-48F1-8706-01559B5A8636}" srcOrd="1" destOrd="0" parTransId="{5D31BF40-7035-4A3D-A533-DFAF029407BA}" sibTransId="{D5D5EEB4-EA93-4460-86D8-8D3E945BD72A}"/>
    <dgm:cxn modelId="{9C03DB89-8722-45ED-BEA3-7E2CE16060CA}" srcId="{0A0545AB-6CD6-41C6-BD22-CA479576E12E}" destId="{386D7633-56BE-45C3-B8DE-49B6B5E5C8C3}" srcOrd="0" destOrd="0" parTransId="{E54379B4-454F-4628-977C-E3611AB1545F}" sibTransId="{BFAD1CB0-A7F3-4AC4-ABE1-71184A3C9643}"/>
    <dgm:cxn modelId="{AECC7297-A7C6-4702-8EBE-60DDCA0A9135}" type="presOf" srcId="{0A0545AB-6CD6-41C6-BD22-CA479576E12E}" destId="{0680A25E-59E9-4F1E-9532-80FC13AE9DD0}" srcOrd="0" destOrd="0" presId="urn:microsoft.com/office/officeart/2005/8/layout/chevron2"/>
    <dgm:cxn modelId="{BBA2DE09-BA50-432A-A51C-2E4626B3DC87}" type="presOf" srcId="{A2AD6CAF-D1A5-48F1-8706-01559B5A8636}" destId="{E8E1BF64-D585-42BD-B708-E4F2ED72DE43}" srcOrd="0" destOrd="1" presId="urn:microsoft.com/office/officeart/2005/8/layout/chevron2"/>
    <dgm:cxn modelId="{40E613F7-4C57-4BC5-8907-C5D52F424464}" type="presOf" srcId="{5997B239-656B-484E-A180-4C6547E3417D}" destId="{E8E1BF64-D585-42BD-B708-E4F2ED72DE43}" srcOrd="0" destOrd="2" presId="urn:microsoft.com/office/officeart/2005/8/layout/chevron2"/>
    <dgm:cxn modelId="{051CB00F-3891-493C-B6A8-E673DAFB9C04}" srcId="{0A0545AB-6CD6-41C6-BD22-CA479576E12E}" destId="{142242C4-CF78-4899-884F-A4CDC56728C0}" srcOrd="1" destOrd="0" parTransId="{B6D3AF15-C9AF-4FA7-A3CF-C784AE4C17DA}" sibTransId="{B0C1745C-B9C3-4050-B1F4-0583EA0907F9}"/>
    <dgm:cxn modelId="{215BA87B-F07B-4369-B679-140F585EC54B}" type="presOf" srcId="{D9A14A4B-88B1-49CA-B7F6-AAB33EB147D1}" destId="{DE58C666-4EB4-4CA4-A5C6-12D01175C4EC}" srcOrd="0" destOrd="2" presId="urn:microsoft.com/office/officeart/2005/8/layout/chevron2"/>
    <dgm:cxn modelId="{449D76F8-44AC-4EAA-B1AA-214D57F09268}" srcId="{0A0545AB-6CD6-41C6-BD22-CA479576E12E}" destId="{EF2E0BFF-BBD1-4D8B-8F5C-2D86D1F96DFE}" srcOrd="4" destOrd="0" parTransId="{B4C47C8D-A201-41B7-A637-16C1AD41652E}" sibTransId="{0E2DAE6B-E1A2-458E-951F-96A76B0803DD}"/>
    <dgm:cxn modelId="{EEAA151B-A6B2-470E-A98A-73D91496B198}" type="presOf" srcId="{5243A460-8E90-47E5-A265-F59EB40587F1}" destId="{C04DF03B-302F-451A-995D-2B73DB846C10}" srcOrd="0" destOrd="3" presId="urn:microsoft.com/office/officeart/2005/8/layout/chevron2"/>
    <dgm:cxn modelId="{27A9DCC3-407D-4C9D-93C9-625A6204248A}" type="presParOf" srcId="{0680A25E-59E9-4F1E-9532-80FC13AE9DD0}" destId="{6CAAE98C-DE6C-4969-BB2C-B69C89B39BF9}" srcOrd="0" destOrd="0" presId="urn:microsoft.com/office/officeart/2005/8/layout/chevron2"/>
    <dgm:cxn modelId="{2B8B22B2-60DE-4A4C-BD49-E23B5B60CAE9}" type="presParOf" srcId="{6CAAE98C-DE6C-4969-BB2C-B69C89B39BF9}" destId="{004B2643-51AC-491E-98B0-7C139D4B8A8A}" srcOrd="0" destOrd="0" presId="urn:microsoft.com/office/officeart/2005/8/layout/chevron2"/>
    <dgm:cxn modelId="{8F45D365-AEF4-4446-B1EF-626099FD51B7}" type="presParOf" srcId="{6CAAE98C-DE6C-4969-BB2C-B69C89B39BF9}" destId="{EBE45AED-1BAC-441E-8F92-BE019A2252CE}" srcOrd="1" destOrd="0" presId="urn:microsoft.com/office/officeart/2005/8/layout/chevron2"/>
    <dgm:cxn modelId="{6CF2A9F0-0131-4762-B487-4DF38920FE60}" type="presParOf" srcId="{0680A25E-59E9-4F1E-9532-80FC13AE9DD0}" destId="{2ED02C0A-B972-447B-8AE1-FF6F512CB38F}" srcOrd="1" destOrd="0" presId="urn:microsoft.com/office/officeart/2005/8/layout/chevron2"/>
    <dgm:cxn modelId="{72ADF4B1-FC9A-4708-A6DA-1A491E1362B9}" type="presParOf" srcId="{0680A25E-59E9-4F1E-9532-80FC13AE9DD0}" destId="{034F75DB-8A08-4C2B-A409-65DE0545FAAD}" srcOrd="2" destOrd="0" presId="urn:microsoft.com/office/officeart/2005/8/layout/chevron2"/>
    <dgm:cxn modelId="{A9981089-460A-4205-89D6-DF241684AEE7}" type="presParOf" srcId="{034F75DB-8A08-4C2B-A409-65DE0545FAAD}" destId="{3DA35082-FDB2-492E-AF54-34AECD565831}" srcOrd="0" destOrd="0" presId="urn:microsoft.com/office/officeart/2005/8/layout/chevron2"/>
    <dgm:cxn modelId="{4C9B1DDB-746B-481D-979B-8324BFBFF3E0}" type="presParOf" srcId="{034F75DB-8A08-4C2B-A409-65DE0545FAAD}" destId="{C04DF03B-302F-451A-995D-2B73DB846C10}" srcOrd="1" destOrd="0" presId="urn:microsoft.com/office/officeart/2005/8/layout/chevron2"/>
    <dgm:cxn modelId="{424ACCF3-A4F8-441A-B55F-43FDD115BE2A}" type="presParOf" srcId="{0680A25E-59E9-4F1E-9532-80FC13AE9DD0}" destId="{74A1219E-6862-4855-B5CB-09F4C5DE7537}" srcOrd="3" destOrd="0" presId="urn:microsoft.com/office/officeart/2005/8/layout/chevron2"/>
    <dgm:cxn modelId="{D6CBEBA5-084A-470D-B89C-6168E887D434}" type="presParOf" srcId="{0680A25E-59E9-4F1E-9532-80FC13AE9DD0}" destId="{7242EA6C-4A23-44A9-966B-239559649811}" srcOrd="4" destOrd="0" presId="urn:microsoft.com/office/officeart/2005/8/layout/chevron2"/>
    <dgm:cxn modelId="{94C275C8-0CAF-4EC2-9929-2F9C132A6E38}" type="presParOf" srcId="{7242EA6C-4A23-44A9-966B-239559649811}" destId="{E7385526-E07E-4A49-A8D6-CD42942C8E79}" srcOrd="0" destOrd="0" presId="urn:microsoft.com/office/officeart/2005/8/layout/chevron2"/>
    <dgm:cxn modelId="{B8911972-61A7-416D-BDDD-7E733D5E60BF}" type="presParOf" srcId="{7242EA6C-4A23-44A9-966B-239559649811}" destId="{DE58C666-4EB4-4CA4-A5C6-12D01175C4EC}" srcOrd="1" destOrd="0" presId="urn:microsoft.com/office/officeart/2005/8/layout/chevron2"/>
    <dgm:cxn modelId="{0ABA9A7A-BB5B-4FB8-A98B-CD16F777D8A2}" type="presParOf" srcId="{0680A25E-59E9-4F1E-9532-80FC13AE9DD0}" destId="{24E0C75B-0362-4A13-904F-D059324182D9}" srcOrd="5" destOrd="0" presId="urn:microsoft.com/office/officeart/2005/8/layout/chevron2"/>
    <dgm:cxn modelId="{8115B755-5B00-4C96-B6CE-556E663613BB}" type="presParOf" srcId="{0680A25E-59E9-4F1E-9532-80FC13AE9DD0}" destId="{39DDA7E2-5F6F-4AF8-91E6-1450241D8BDD}" srcOrd="6" destOrd="0" presId="urn:microsoft.com/office/officeart/2005/8/layout/chevron2"/>
    <dgm:cxn modelId="{88402FA5-87FD-46DE-94FA-91AA866062EB}" type="presParOf" srcId="{39DDA7E2-5F6F-4AF8-91E6-1450241D8BDD}" destId="{414BE757-7196-4575-A392-A2F823F0F6E5}" srcOrd="0" destOrd="0" presId="urn:microsoft.com/office/officeart/2005/8/layout/chevron2"/>
    <dgm:cxn modelId="{BB8A81C2-36E7-482E-9915-31B84128E0EB}" type="presParOf" srcId="{39DDA7E2-5F6F-4AF8-91E6-1450241D8BDD}" destId="{E8E1BF64-D585-42BD-B708-E4F2ED72DE43}" srcOrd="1" destOrd="0" presId="urn:microsoft.com/office/officeart/2005/8/layout/chevron2"/>
    <dgm:cxn modelId="{01F1EEDC-7ED0-4F0D-89BB-509E3779D0B4}" type="presParOf" srcId="{0680A25E-59E9-4F1E-9532-80FC13AE9DD0}" destId="{9716BBBC-6761-4D95-8ED2-09CA9A397DDD}" srcOrd="7" destOrd="0" presId="urn:microsoft.com/office/officeart/2005/8/layout/chevron2"/>
    <dgm:cxn modelId="{190349C8-3A13-4FA0-B0DE-2653FB217702}" type="presParOf" srcId="{0680A25E-59E9-4F1E-9532-80FC13AE9DD0}" destId="{E6626E16-32F0-4017-AD66-88BA06697C06}" srcOrd="8" destOrd="0" presId="urn:microsoft.com/office/officeart/2005/8/layout/chevron2"/>
    <dgm:cxn modelId="{0AF7F656-3DE6-4563-A87F-9C82D9F8EE0B}" type="presParOf" srcId="{E6626E16-32F0-4017-AD66-88BA06697C06}" destId="{EFA22B3C-DCF4-4773-BC53-6C51C235BB38}" srcOrd="0" destOrd="0" presId="urn:microsoft.com/office/officeart/2005/8/layout/chevron2"/>
    <dgm:cxn modelId="{1AAA4C62-E041-4D16-B954-B617E49BB50F}" type="presParOf" srcId="{E6626E16-32F0-4017-AD66-88BA06697C06}" destId="{9D172F46-1F73-4103-AE1D-00C33437000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4B2643-51AC-491E-98B0-7C139D4B8A8A}">
      <dsp:nvSpPr>
        <dsp:cNvPr id="0" name=""/>
        <dsp:cNvSpPr/>
      </dsp:nvSpPr>
      <dsp:spPr>
        <a:xfrm rot="5400000">
          <a:off x="-207622" y="311940"/>
          <a:ext cx="1705739" cy="1194017"/>
        </a:xfrm>
        <a:prstGeom prst="chevron">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kumimoji="1" lang="ja-JP" altLang="en-US" sz="1100" kern="1200" dirty="0" smtClean="0">
              <a:solidFill>
                <a:schemeClr val="tx1"/>
              </a:solidFill>
            </a:rPr>
            <a:t>チームの</a:t>
          </a:r>
          <a:endParaRPr kumimoji="1" lang="en-US" altLang="ja-JP" sz="1100" kern="1200" dirty="0" smtClean="0">
            <a:solidFill>
              <a:schemeClr val="tx1"/>
            </a:solidFill>
          </a:endParaRPr>
        </a:p>
        <a:p>
          <a:pPr lvl="0" algn="ctr" defTabSz="488950">
            <a:lnSpc>
              <a:spcPct val="90000"/>
            </a:lnSpc>
            <a:spcBef>
              <a:spcPct val="0"/>
            </a:spcBef>
            <a:spcAft>
              <a:spcPct val="35000"/>
            </a:spcAft>
          </a:pPr>
          <a:r>
            <a:rPr kumimoji="1" lang="ja-JP" altLang="en-US" sz="1100" kern="1200" dirty="0" smtClean="0">
              <a:solidFill>
                <a:schemeClr val="tx1"/>
              </a:solidFill>
            </a:rPr>
            <a:t>形成</a:t>
          </a:r>
          <a:endParaRPr kumimoji="1" lang="ja-JP" altLang="en-US" sz="1100" kern="1200" dirty="0">
            <a:solidFill>
              <a:schemeClr val="tx1"/>
            </a:solidFill>
          </a:endParaRPr>
        </a:p>
      </dsp:txBody>
      <dsp:txXfrm rot="-5400000">
        <a:off x="48240" y="653088"/>
        <a:ext cx="1194017" cy="511722"/>
      </dsp:txXfrm>
    </dsp:sp>
    <dsp:sp modelId="{EBE45AED-1BAC-441E-8F92-BE019A2252CE}">
      <dsp:nvSpPr>
        <dsp:cNvPr id="0" name=""/>
        <dsp:cNvSpPr/>
      </dsp:nvSpPr>
      <dsp:spPr>
        <a:xfrm rot="5400000">
          <a:off x="2227032" y="-976935"/>
          <a:ext cx="1108730" cy="3174760"/>
        </a:xfrm>
        <a:prstGeom prst="round2Same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kumimoji="1" lang="ja-JP" altLang="en-US" sz="1100" kern="1200" dirty="0" smtClean="0"/>
            <a:t>コアメンバーを決める</a:t>
          </a:r>
          <a:endParaRPr kumimoji="1" lang="ja-JP" altLang="en-US" sz="1100" kern="1200" dirty="0"/>
        </a:p>
        <a:p>
          <a:pPr marL="57150" lvl="1" indent="-57150" algn="l" defTabSz="488950">
            <a:lnSpc>
              <a:spcPct val="90000"/>
            </a:lnSpc>
            <a:spcBef>
              <a:spcPct val="0"/>
            </a:spcBef>
            <a:spcAft>
              <a:spcPct val="15000"/>
            </a:spcAft>
            <a:buChar char="••"/>
          </a:pPr>
          <a:r>
            <a:rPr kumimoji="1" lang="ja-JP" altLang="en-US" sz="1100" kern="1200" dirty="0" smtClean="0"/>
            <a:t>コアメンバーで活動の柱を決め、必要な職員を所属長を通じて紹介してもらう</a:t>
          </a:r>
          <a:endParaRPr kumimoji="1" lang="ja-JP" altLang="en-US" sz="1100" kern="1200" dirty="0"/>
        </a:p>
      </dsp:txBody>
      <dsp:txXfrm rot="-5400000">
        <a:off x="1194017" y="110204"/>
        <a:ext cx="3120636" cy="1000482"/>
      </dsp:txXfrm>
    </dsp:sp>
    <dsp:sp modelId="{3DA35082-FDB2-492E-AF54-34AECD565831}">
      <dsp:nvSpPr>
        <dsp:cNvPr id="0" name=""/>
        <dsp:cNvSpPr/>
      </dsp:nvSpPr>
      <dsp:spPr>
        <a:xfrm rot="5400000">
          <a:off x="-207622" y="1843388"/>
          <a:ext cx="1705739" cy="1194017"/>
        </a:xfrm>
        <a:prstGeom prst="chevron">
          <a:avLst/>
        </a:prstGeom>
        <a:solidFill>
          <a:schemeClr val="accent4">
            <a:hueOff val="2598923"/>
            <a:satOff val="-11992"/>
            <a:lumOff val="441"/>
            <a:alphaOff val="0"/>
          </a:schemeClr>
        </a:solidFill>
        <a:ln w="12700" cap="flat" cmpd="sng" algn="ctr">
          <a:solidFill>
            <a:schemeClr val="accent4">
              <a:hueOff val="2598923"/>
              <a:satOff val="-11992"/>
              <a:lumOff val="44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kumimoji="1" lang="ja-JP" altLang="en-US" sz="1100" kern="1200" dirty="0" smtClean="0">
              <a:solidFill>
                <a:schemeClr val="tx1"/>
              </a:solidFill>
            </a:rPr>
            <a:t>企画</a:t>
          </a:r>
          <a:endParaRPr kumimoji="1" lang="en-US" altLang="ja-JP" sz="1100" kern="1200" dirty="0" smtClean="0">
            <a:solidFill>
              <a:schemeClr val="tx1"/>
            </a:solidFill>
          </a:endParaRPr>
        </a:p>
        <a:p>
          <a:pPr lvl="0" algn="ctr" defTabSz="488950">
            <a:lnSpc>
              <a:spcPct val="90000"/>
            </a:lnSpc>
            <a:spcBef>
              <a:spcPct val="0"/>
            </a:spcBef>
            <a:spcAft>
              <a:spcPct val="35000"/>
            </a:spcAft>
          </a:pPr>
          <a:r>
            <a:rPr kumimoji="1" lang="ja-JP" altLang="en-US" sz="1100" kern="1200" dirty="0" smtClean="0">
              <a:solidFill>
                <a:schemeClr val="tx1"/>
              </a:solidFill>
            </a:rPr>
            <a:t>コンセプト</a:t>
          </a:r>
          <a:endParaRPr kumimoji="1" lang="ja-JP" altLang="en-US" sz="1100" kern="1200" dirty="0">
            <a:solidFill>
              <a:schemeClr val="tx1"/>
            </a:solidFill>
          </a:endParaRPr>
        </a:p>
      </dsp:txBody>
      <dsp:txXfrm rot="-5400000">
        <a:off x="48240" y="2184536"/>
        <a:ext cx="1194017" cy="511722"/>
      </dsp:txXfrm>
    </dsp:sp>
    <dsp:sp modelId="{C04DF03B-302F-451A-995D-2B73DB846C10}">
      <dsp:nvSpPr>
        <dsp:cNvPr id="0" name=""/>
        <dsp:cNvSpPr/>
      </dsp:nvSpPr>
      <dsp:spPr>
        <a:xfrm rot="5400000">
          <a:off x="2227032" y="554512"/>
          <a:ext cx="1108730" cy="3174760"/>
        </a:xfrm>
        <a:prstGeom prst="round2SameRect">
          <a:avLst/>
        </a:prstGeom>
        <a:solidFill>
          <a:schemeClr val="lt1">
            <a:alpha val="90000"/>
            <a:hueOff val="0"/>
            <a:satOff val="0"/>
            <a:lumOff val="0"/>
            <a:alphaOff val="0"/>
          </a:schemeClr>
        </a:solidFill>
        <a:ln w="12700" cap="flat" cmpd="sng" algn="ctr">
          <a:solidFill>
            <a:schemeClr val="accent4">
              <a:hueOff val="2598923"/>
              <a:satOff val="-11992"/>
              <a:lumOff val="44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kumimoji="1" lang="ja-JP" altLang="en-US" sz="1100" kern="1200" dirty="0" smtClean="0"/>
            <a:t>年間目標と年間スケジュール、活動評価指標を決める</a:t>
          </a:r>
          <a:endParaRPr kumimoji="1" lang="ja-JP" altLang="en-US" sz="1100" kern="1200" dirty="0"/>
        </a:p>
        <a:p>
          <a:pPr marL="57150" lvl="1" indent="-57150" algn="l" defTabSz="488950">
            <a:lnSpc>
              <a:spcPct val="90000"/>
            </a:lnSpc>
            <a:spcBef>
              <a:spcPct val="0"/>
            </a:spcBef>
            <a:spcAft>
              <a:spcPct val="15000"/>
            </a:spcAft>
            <a:buChar char="••"/>
          </a:pPr>
          <a:r>
            <a:rPr kumimoji="1" lang="ja-JP" altLang="en-US" sz="1100" kern="1200" dirty="0" smtClean="0"/>
            <a:t>活動目標の決定</a:t>
          </a:r>
          <a:endParaRPr kumimoji="1" lang="ja-JP" altLang="en-US" sz="1100" kern="1200" dirty="0"/>
        </a:p>
        <a:p>
          <a:pPr marL="57150" lvl="1" indent="-57150" algn="l" defTabSz="488950">
            <a:lnSpc>
              <a:spcPct val="90000"/>
            </a:lnSpc>
            <a:spcBef>
              <a:spcPct val="0"/>
            </a:spcBef>
            <a:spcAft>
              <a:spcPct val="15000"/>
            </a:spcAft>
            <a:buChar char="••"/>
          </a:pPr>
          <a:r>
            <a:rPr kumimoji="1" lang="ja-JP" altLang="en-US" sz="1100" kern="1200" dirty="0" smtClean="0"/>
            <a:t>活動の広報手段</a:t>
          </a:r>
          <a:r>
            <a:rPr kumimoji="1" lang="en-US" altLang="ja-JP" sz="1100" kern="1200" dirty="0" smtClean="0"/>
            <a:t>/</a:t>
          </a:r>
          <a:r>
            <a:rPr kumimoji="1" lang="ja-JP" altLang="en-US" sz="1100" kern="1200" dirty="0" smtClean="0"/>
            <a:t>聴講者の募集方法</a:t>
          </a:r>
          <a:endParaRPr kumimoji="1" lang="ja-JP" altLang="en-US" sz="1100" kern="1200" dirty="0"/>
        </a:p>
        <a:p>
          <a:pPr marL="57150" lvl="1" indent="-57150" algn="l" defTabSz="488950">
            <a:lnSpc>
              <a:spcPct val="90000"/>
            </a:lnSpc>
            <a:spcBef>
              <a:spcPct val="0"/>
            </a:spcBef>
            <a:spcAft>
              <a:spcPct val="15000"/>
            </a:spcAft>
            <a:buChar char="••"/>
          </a:pPr>
          <a:r>
            <a:rPr kumimoji="1" lang="ja-JP" altLang="en-US" sz="1100" kern="1200" dirty="0" smtClean="0"/>
            <a:t>場所・日程調整</a:t>
          </a:r>
          <a:endParaRPr kumimoji="1" lang="ja-JP" altLang="en-US" sz="1100" kern="1200" dirty="0"/>
        </a:p>
      </dsp:txBody>
      <dsp:txXfrm rot="-5400000">
        <a:off x="1194017" y="1641651"/>
        <a:ext cx="3120636" cy="1000482"/>
      </dsp:txXfrm>
    </dsp:sp>
    <dsp:sp modelId="{E7385526-E07E-4A49-A8D6-CD42942C8E79}">
      <dsp:nvSpPr>
        <dsp:cNvPr id="0" name=""/>
        <dsp:cNvSpPr/>
      </dsp:nvSpPr>
      <dsp:spPr>
        <a:xfrm rot="5400000">
          <a:off x="-207622" y="3616140"/>
          <a:ext cx="1705739" cy="1194017"/>
        </a:xfrm>
        <a:prstGeom prst="chevron">
          <a:avLst/>
        </a:prstGeom>
        <a:solidFill>
          <a:schemeClr val="accent4">
            <a:hueOff val="5197846"/>
            <a:satOff val="-23984"/>
            <a:lumOff val="883"/>
            <a:alphaOff val="0"/>
          </a:schemeClr>
        </a:solidFill>
        <a:ln w="12700" cap="flat" cmpd="sng" algn="ctr">
          <a:solidFill>
            <a:schemeClr val="accent4">
              <a:hueOff val="5197846"/>
              <a:satOff val="-23984"/>
              <a:lumOff val="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kumimoji="1" lang="ja-JP" altLang="en-US" sz="1100" kern="1200" dirty="0" smtClean="0">
              <a:solidFill>
                <a:schemeClr val="tx1"/>
              </a:solidFill>
            </a:rPr>
            <a:t>役割</a:t>
          </a:r>
          <a:endParaRPr kumimoji="1" lang="en-US" altLang="ja-JP" sz="1100" kern="1200" dirty="0" smtClean="0">
            <a:solidFill>
              <a:schemeClr val="tx1"/>
            </a:solidFill>
          </a:endParaRPr>
        </a:p>
        <a:p>
          <a:pPr lvl="0" algn="ctr" defTabSz="488950">
            <a:lnSpc>
              <a:spcPct val="90000"/>
            </a:lnSpc>
            <a:spcBef>
              <a:spcPct val="0"/>
            </a:spcBef>
            <a:spcAft>
              <a:spcPct val="35000"/>
            </a:spcAft>
          </a:pPr>
          <a:r>
            <a:rPr kumimoji="1" lang="ja-JP" altLang="en-US" sz="1100" kern="1200" dirty="0" smtClean="0">
              <a:solidFill>
                <a:schemeClr val="tx1"/>
              </a:solidFill>
            </a:rPr>
            <a:t>分担</a:t>
          </a:r>
          <a:endParaRPr kumimoji="1" lang="ja-JP" altLang="en-US" sz="1100" kern="1200" dirty="0">
            <a:solidFill>
              <a:schemeClr val="tx1"/>
            </a:solidFill>
          </a:endParaRPr>
        </a:p>
      </dsp:txBody>
      <dsp:txXfrm rot="-5400000">
        <a:off x="48240" y="3957288"/>
        <a:ext cx="1194017" cy="511722"/>
      </dsp:txXfrm>
    </dsp:sp>
    <dsp:sp modelId="{DE58C666-4EB4-4CA4-A5C6-12D01175C4EC}">
      <dsp:nvSpPr>
        <dsp:cNvPr id="0" name=""/>
        <dsp:cNvSpPr/>
      </dsp:nvSpPr>
      <dsp:spPr>
        <a:xfrm rot="5400000">
          <a:off x="1985728" y="2327265"/>
          <a:ext cx="1591339" cy="3174760"/>
        </a:xfrm>
        <a:prstGeom prst="round2SameRect">
          <a:avLst/>
        </a:prstGeom>
        <a:solidFill>
          <a:schemeClr val="lt1">
            <a:alpha val="90000"/>
            <a:hueOff val="0"/>
            <a:satOff val="0"/>
            <a:lumOff val="0"/>
            <a:alphaOff val="0"/>
          </a:schemeClr>
        </a:solidFill>
        <a:ln w="12700" cap="flat" cmpd="sng" algn="ctr">
          <a:solidFill>
            <a:schemeClr val="accent4">
              <a:hueOff val="5197846"/>
              <a:satOff val="-23984"/>
              <a:lumOff val="88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kumimoji="1" lang="ja-JP" altLang="en-US" sz="1100" kern="1200" dirty="0" smtClean="0"/>
            <a:t>活動ごとに企画内容に応じた役割分担や一日スケジュールを検討し手順を作成する</a:t>
          </a:r>
          <a:endParaRPr kumimoji="1" lang="ja-JP" altLang="en-US" sz="1100" kern="1200" dirty="0"/>
        </a:p>
        <a:p>
          <a:pPr marL="57150" lvl="1" indent="-57150" algn="l" defTabSz="488950">
            <a:lnSpc>
              <a:spcPct val="90000"/>
            </a:lnSpc>
            <a:spcBef>
              <a:spcPct val="0"/>
            </a:spcBef>
            <a:spcAft>
              <a:spcPct val="15000"/>
            </a:spcAft>
            <a:buChar char="••"/>
          </a:pPr>
          <a:r>
            <a:rPr kumimoji="1" lang="ja-JP" altLang="en-US" sz="1100" kern="1200" dirty="0" smtClean="0"/>
            <a:t>役割分担には、フリーで動ける人、調整係を含めておく</a:t>
          </a:r>
          <a:endParaRPr kumimoji="1" lang="ja-JP" altLang="en-US" sz="1100" kern="1200" dirty="0"/>
        </a:p>
        <a:p>
          <a:pPr marL="57150" lvl="1" indent="-57150" algn="l" defTabSz="488950">
            <a:lnSpc>
              <a:spcPct val="90000"/>
            </a:lnSpc>
            <a:spcBef>
              <a:spcPct val="0"/>
            </a:spcBef>
            <a:spcAft>
              <a:spcPct val="15000"/>
            </a:spcAft>
            <a:buChar char="••"/>
          </a:pPr>
          <a:r>
            <a:rPr kumimoji="1" lang="ja-JP" altLang="en-US" sz="1100" kern="1200" dirty="0" smtClean="0"/>
            <a:t>作成した手順を参加者に知らせる</a:t>
          </a:r>
          <a:endParaRPr kumimoji="1" lang="ja-JP" altLang="en-US" sz="1100" kern="1200" dirty="0"/>
        </a:p>
        <a:p>
          <a:pPr marL="57150" lvl="1" indent="-57150" algn="l" defTabSz="488950">
            <a:lnSpc>
              <a:spcPct val="90000"/>
            </a:lnSpc>
            <a:spcBef>
              <a:spcPct val="0"/>
            </a:spcBef>
            <a:spcAft>
              <a:spcPct val="15000"/>
            </a:spcAft>
            <a:buChar char="••"/>
          </a:pPr>
          <a:r>
            <a:rPr kumimoji="1" lang="ja-JP" altLang="en-US" sz="1100" kern="1200" dirty="0" smtClean="0"/>
            <a:t>移動手段を検討しておく</a:t>
          </a:r>
          <a:endParaRPr kumimoji="1" lang="ja-JP" altLang="en-US" sz="1100" kern="1200" dirty="0"/>
        </a:p>
        <a:p>
          <a:pPr marL="57150" lvl="1" indent="-57150" algn="l" defTabSz="488950">
            <a:lnSpc>
              <a:spcPct val="90000"/>
            </a:lnSpc>
            <a:spcBef>
              <a:spcPct val="0"/>
            </a:spcBef>
            <a:spcAft>
              <a:spcPct val="15000"/>
            </a:spcAft>
            <a:buChar char="••"/>
          </a:pPr>
          <a:r>
            <a:rPr kumimoji="1" lang="ja-JP" altLang="en-US" sz="1100" kern="1200" dirty="0" smtClean="0"/>
            <a:t>事前に許可申請が必要なことの情報収集をしておく　　</a:t>
          </a:r>
          <a:endParaRPr kumimoji="1" lang="ja-JP" altLang="en-US" sz="1100" kern="1200" dirty="0"/>
        </a:p>
      </dsp:txBody>
      <dsp:txXfrm rot="-5400000">
        <a:off x="1194018" y="3196659"/>
        <a:ext cx="3097077" cy="1435973"/>
      </dsp:txXfrm>
    </dsp:sp>
    <dsp:sp modelId="{414BE757-7196-4575-A392-A2F823F0F6E5}">
      <dsp:nvSpPr>
        <dsp:cNvPr id="0" name=""/>
        <dsp:cNvSpPr/>
      </dsp:nvSpPr>
      <dsp:spPr>
        <a:xfrm rot="5400000">
          <a:off x="-207622" y="5147588"/>
          <a:ext cx="1705739" cy="1194017"/>
        </a:xfrm>
        <a:prstGeom prst="chevron">
          <a:avLst/>
        </a:prstGeom>
        <a:solidFill>
          <a:schemeClr val="accent4">
            <a:hueOff val="7796769"/>
            <a:satOff val="-35976"/>
            <a:lumOff val="1324"/>
            <a:alphaOff val="0"/>
          </a:schemeClr>
        </a:solidFill>
        <a:ln w="12700" cap="flat" cmpd="sng" algn="ctr">
          <a:solidFill>
            <a:schemeClr val="accent4">
              <a:hueOff val="7796769"/>
              <a:satOff val="-35976"/>
              <a:lumOff val="132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kumimoji="1" lang="ja-JP" altLang="en-US" sz="1100" kern="1200" dirty="0" smtClean="0">
              <a:solidFill>
                <a:schemeClr val="tx1"/>
              </a:solidFill>
            </a:rPr>
            <a:t>資材・物品準備</a:t>
          </a:r>
          <a:endParaRPr kumimoji="1" lang="ja-JP" altLang="en-US" sz="1100" kern="1200" dirty="0">
            <a:solidFill>
              <a:schemeClr val="tx1"/>
            </a:solidFill>
          </a:endParaRPr>
        </a:p>
      </dsp:txBody>
      <dsp:txXfrm rot="-5400000">
        <a:off x="48240" y="5488736"/>
        <a:ext cx="1194017" cy="511722"/>
      </dsp:txXfrm>
    </dsp:sp>
    <dsp:sp modelId="{E8E1BF64-D585-42BD-B708-E4F2ED72DE43}">
      <dsp:nvSpPr>
        <dsp:cNvPr id="0" name=""/>
        <dsp:cNvSpPr/>
      </dsp:nvSpPr>
      <dsp:spPr>
        <a:xfrm rot="5400000">
          <a:off x="2227032" y="3858713"/>
          <a:ext cx="1108730" cy="3174760"/>
        </a:xfrm>
        <a:prstGeom prst="round2SameRect">
          <a:avLst/>
        </a:prstGeom>
        <a:solidFill>
          <a:schemeClr val="lt1">
            <a:alpha val="90000"/>
            <a:hueOff val="0"/>
            <a:satOff val="0"/>
            <a:lumOff val="0"/>
            <a:alphaOff val="0"/>
          </a:schemeClr>
        </a:solidFill>
        <a:ln w="12700" cap="flat" cmpd="sng" algn="ctr">
          <a:solidFill>
            <a:schemeClr val="accent4">
              <a:hueOff val="7796769"/>
              <a:satOff val="-35976"/>
              <a:lumOff val="132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kumimoji="1" lang="ja-JP" altLang="en-US" sz="1100" kern="1200" dirty="0" smtClean="0"/>
            <a:t>参加者がどこで何をするのかわかりやすい掲示物の作成</a:t>
          </a:r>
          <a:endParaRPr kumimoji="1" lang="ja-JP" altLang="en-US" sz="1100" kern="1200" dirty="0"/>
        </a:p>
        <a:p>
          <a:pPr marL="57150" lvl="1" indent="-57150" algn="l" defTabSz="488950">
            <a:lnSpc>
              <a:spcPct val="90000"/>
            </a:lnSpc>
            <a:spcBef>
              <a:spcPct val="0"/>
            </a:spcBef>
            <a:spcAft>
              <a:spcPct val="15000"/>
            </a:spcAft>
            <a:buChar char="••"/>
          </a:pPr>
          <a:r>
            <a:rPr kumimoji="1" lang="ja-JP" altLang="en-US" sz="1100" kern="1200" dirty="0" smtClean="0"/>
            <a:t>オリジナル資材を作成する</a:t>
          </a:r>
          <a:endParaRPr kumimoji="1" lang="ja-JP" altLang="en-US" sz="1100" kern="1200" dirty="0"/>
        </a:p>
        <a:p>
          <a:pPr marL="57150" lvl="1" indent="-57150" algn="l" defTabSz="488950">
            <a:lnSpc>
              <a:spcPct val="90000"/>
            </a:lnSpc>
            <a:spcBef>
              <a:spcPct val="0"/>
            </a:spcBef>
            <a:spcAft>
              <a:spcPct val="15000"/>
            </a:spcAft>
            <a:buChar char="••"/>
          </a:pPr>
          <a:r>
            <a:rPr kumimoji="1" lang="ja-JP" altLang="en-US" sz="1100" kern="1200" dirty="0" smtClean="0"/>
            <a:t>必要資材</a:t>
          </a:r>
          <a:r>
            <a:rPr kumimoji="1" lang="en-US" altLang="ja-JP" sz="1100" kern="1200" dirty="0" smtClean="0"/>
            <a:t>/</a:t>
          </a:r>
          <a:r>
            <a:rPr kumimoji="1" lang="ja-JP" altLang="en-US" sz="1100" kern="1200" dirty="0" smtClean="0"/>
            <a:t>物品を発注する</a:t>
          </a:r>
          <a:endParaRPr kumimoji="1" lang="ja-JP" altLang="en-US" sz="1100" kern="1200" dirty="0"/>
        </a:p>
        <a:p>
          <a:pPr marL="57150" lvl="1" indent="-57150" algn="l" defTabSz="488950">
            <a:lnSpc>
              <a:spcPct val="90000"/>
            </a:lnSpc>
            <a:spcBef>
              <a:spcPct val="0"/>
            </a:spcBef>
            <a:spcAft>
              <a:spcPct val="15000"/>
            </a:spcAft>
            <a:buChar char="••"/>
          </a:pPr>
          <a:r>
            <a:rPr kumimoji="1" lang="ja-JP" altLang="en-US" sz="1100" kern="1200" dirty="0" smtClean="0"/>
            <a:t>消耗品などは期限切れがないかなどの確認</a:t>
          </a:r>
          <a:endParaRPr kumimoji="1" lang="ja-JP" altLang="en-US" sz="1100" kern="1200" dirty="0"/>
        </a:p>
        <a:p>
          <a:pPr marL="57150" lvl="1" indent="-57150" algn="l" defTabSz="488950">
            <a:lnSpc>
              <a:spcPct val="90000"/>
            </a:lnSpc>
            <a:spcBef>
              <a:spcPct val="0"/>
            </a:spcBef>
            <a:spcAft>
              <a:spcPct val="15000"/>
            </a:spcAft>
            <a:buChar char="••"/>
          </a:pPr>
          <a:r>
            <a:rPr kumimoji="1" lang="ja-JP" altLang="en-US" sz="1100" kern="1200" dirty="0" smtClean="0"/>
            <a:t>物品の搬入手段の検討</a:t>
          </a:r>
          <a:endParaRPr kumimoji="1" lang="ja-JP" altLang="en-US" sz="1100" kern="1200" dirty="0"/>
        </a:p>
      </dsp:txBody>
      <dsp:txXfrm rot="-5400000">
        <a:off x="1194017" y="4945852"/>
        <a:ext cx="3120636" cy="1000482"/>
      </dsp:txXfrm>
    </dsp:sp>
    <dsp:sp modelId="{EFA22B3C-DCF4-4773-BC53-6C51C235BB38}">
      <dsp:nvSpPr>
        <dsp:cNvPr id="0" name=""/>
        <dsp:cNvSpPr/>
      </dsp:nvSpPr>
      <dsp:spPr>
        <a:xfrm rot="5400000">
          <a:off x="-207622" y="6679036"/>
          <a:ext cx="1705739" cy="1194017"/>
        </a:xfrm>
        <a:prstGeom prst="chevron">
          <a:avLst/>
        </a:prstGeom>
        <a:solidFill>
          <a:schemeClr val="accent4">
            <a:hueOff val="10395692"/>
            <a:satOff val="-47968"/>
            <a:lumOff val="1765"/>
            <a:alphaOff val="0"/>
          </a:schemeClr>
        </a:solidFill>
        <a:ln w="12700" cap="flat" cmpd="sng" algn="ctr">
          <a:solidFill>
            <a:schemeClr val="accent4">
              <a:hueOff val="10395692"/>
              <a:satOff val="-47968"/>
              <a:lumOff val="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kumimoji="1" lang="ja-JP" altLang="en-US" sz="1100" kern="1200" dirty="0" smtClean="0">
              <a:solidFill>
                <a:schemeClr val="tx1"/>
              </a:solidFill>
            </a:rPr>
            <a:t>実施と反省</a:t>
          </a:r>
          <a:endParaRPr kumimoji="1" lang="ja-JP" altLang="en-US" sz="1100" kern="1200" dirty="0">
            <a:solidFill>
              <a:schemeClr val="tx1"/>
            </a:solidFill>
          </a:endParaRPr>
        </a:p>
      </dsp:txBody>
      <dsp:txXfrm rot="-5400000">
        <a:off x="48240" y="7020184"/>
        <a:ext cx="1194017" cy="511722"/>
      </dsp:txXfrm>
    </dsp:sp>
    <dsp:sp modelId="{9D172F46-1F73-4103-AE1D-00C334370001}">
      <dsp:nvSpPr>
        <dsp:cNvPr id="0" name=""/>
        <dsp:cNvSpPr/>
      </dsp:nvSpPr>
      <dsp:spPr>
        <a:xfrm rot="5400000">
          <a:off x="2227032" y="5390161"/>
          <a:ext cx="1108730" cy="3174760"/>
        </a:xfrm>
        <a:prstGeom prst="round2SameRect">
          <a:avLst/>
        </a:prstGeom>
        <a:solidFill>
          <a:schemeClr val="lt1">
            <a:alpha val="90000"/>
            <a:hueOff val="0"/>
            <a:satOff val="0"/>
            <a:lumOff val="0"/>
            <a:alphaOff val="0"/>
          </a:schemeClr>
        </a:solidFill>
        <a:ln w="12700" cap="flat" cmpd="sng" algn="ctr">
          <a:solidFill>
            <a:schemeClr val="accent4">
              <a:hueOff val="10395692"/>
              <a:satOff val="-47968"/>
              <a:lumOff val="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kumimoji="1" lang="ja-JP" altLang="en-US" sz="1100" kern="1200" dirty="0" smtClean="0"/>
            <a:t>活動の実施の際には、常に参加者と実施者の動線を考えて物品を配置する。</a:t>
          </a:r>
          <a:endParaRPr kumimoji="1" lang="ja-JP" altLang="en-US" sz="1100" kern="1200" dirty="0"/>
        </a:p>
        <a:p>
          <a:pPr marL="57150" lvl="1" indent="-57150" algn="l" defTabSz="488950">
            <a:lnSpc>
              <a:spcPct val="90000"/>
            </a:lnSpc>
            <a:spcBef>
              <a:spcPct val="0"/>
            </a:spcBef>
            <a:spcAft>
              <a:spcPct val="15000"/>
            </a:spcAft>
            <a:buChar char="••"/>
          </a:pPr>
          <a:r>
            <a:rPr kumimoji="1" lang="ja-JP" altLang="en-US" sz="1100" kern="1200" dirty="0" smtClean="0"/>
            <a:t>活動終了時には、片付けをして場所を提供して下さった方に失礼のないように気をつける</a:t>
          </a:r>
          <a:endParaRPr kumimoji="1" lang="ja-JP" altLang="en-US" sz="1100" kern="1200" dirty="0"/>
        </a:p>
        <a:p>
          <a:pPr marL="57150" lvl="1" indent="-57150" algn="l" defTabSz="488950">
            <a:lnSpc>
              <a:spcPct val="90000"/>
            </a:lnSpc>
            <a:spcBef>
              <a:spcPct val="0"/>
            </a:spcBef>
            <a:spcAft>
              <a:spcPct val="15000"/>
            </a:spcAft>
            <a:buChar char="••"/>
          </a:pPr>
          <a:r>
            <a:rPr kumimoji="1" lang="ja-JP" altLang="en-US" sz="1100" kern="1200" dirty="0" smtClean="0"/>
            <a:t>活動を行い、チーム全体で振り返りを行う</a:t>
          </a:r>
          <a:endParaRPr kumimoji="1" lang="ja-JP" altLang="en-US" sz="1100" kern="1200" dirty="0"/>
        </a:p>
      </dsp:txBody>
      <dsp:txXfrm rot="-5400000">
        <a:off x="1194017" y="6477300"/>
        <a:ext cx="3120636" cy="100048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DCC8D0B-A120-4DE7-8CCC-E4125497B673}" type="datetimeFigureOut">
              <a:rPr kumimoji="1" lang="ja-JP" altLang="en-US" smtClean="0"/>
              <a:t>2017/2/22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A3D9FEA-DE61-4991-AD53-459FACFEF002}" type="slidenum">
              <a:rPr kumimoji="1" lang="ja-JP" altLang="en-US" smtClean="0"/>
              <a:t>‹#›</a:t>
            </a:fld>
            <a:endParaRPr kumimoji="1" lang="ja-JP" altLang="en-US"/>
          </a:p>
        </p:txBody>
      </p:sp>
    </p:spTree>
    <p:extLst>
      <p:ext uri="{BB962C8B-B14F-4D97-AF65-F5344CB8AC3E}">
        <p14:creationId xmlns:p14="http://schemas.microsoft.com/office/powerpoint/2010/main" val="1577077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DCC8D0B-A120-4DE7-8CCC-E4125497B673}" type="datetimeFigureOut">
              <a:rPr kumimoji="1" lang="ja-JP" altLang="en-US" smtClean="0"/>
              <a:t>2017/2/22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A3D9FEA-DE61-4991-AD53-459FACFEF002}" type="slidenum">
              <a:rPr kumimoji="1" lang="ja-JP" altLang="en-US" smtClean="0"/>
              <a:t>‹#›</a:t>
            </a:fld>
            <a:endParaRPr kumimoji="1" lang="ja-JP" altLang="en-US"/>
          </a:p>
        </p:txBody>
      </p:sp>
    </p:spTree>
    <p:extLst>
      <p:ext uri="{BB962C8B-B14F-4D97-AF65-F5344CB8AC3E}">
        <p14:creationId xmlns:p14="http://schemas.microsoft.com/office/powerpoint/2010/main" val="3510117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DCC8D0B-A120-4DE7-8CCC-E4125497B673}" type="datetimeFigureOut">
              <a:rPr kumimoji="1" lang="ja-JP" altLang="en-US" smtClean="0"/>
              <a:t>2017/2/22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A3D9FEA-DE61-4991-AD53-459FACFEF002}" type="slidenum">
              <a:rPr kumimoji="1" lang="ja-JP" altLang="en-US" smtClean="0"/>
              <a:t>‹#›</a:t>
            </a:fld>
            <a:endParaRPr kumimoji="1" lang="ja-JP" altLang="en-US"/>
          </a:p>
        </p:txBody>
      </p:sp>
    </p:spTree>
    <p:extLst>
      <p:ext uri="{BB962C8B-B14F-4D97-AF65-F5344CB8AC3E}">
        <p14:creationId xmlns:p14="http://schemas.microsoft.com/office/powerpoint/2010/main" val="3220858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DCC8D0B-A120-4DE7-8CCC-E4125497B673}" type="datetimeFigureOut">
              <a:rPr kumimoji="1" lang="ja-JP" altLang="en-US" smtClean="0"/>
              <a:t>2017/2/22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A3D9FEA-DE61-4991-AD53-459FACFEF002}" type="slidenum">
              <a:rPr kumimoji="1" lang="ja-JP" altLang="en-US" smtClean="0"/>
              <a:t>‹#›</a:t>
            </a:fld>
            <a:endParaRPr kumimoji="1" lang="ja-JP" altLang="en-US"/>
          </a:p>
        </p:txBody>
      </p:sp>
    </p:spTree>
    <p:extLst>
      <p:ext uri="{BB962C8B-B14F-4D97-AF65-F5344CB8AC3E}">
        <p14:creationId xmlns:p14="http://schemas.microsoft.com/office/powerpoint/2010/main" val="4121563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DCC8D0B-A120-4DE7-8CCC-E4125497B673}" type="datetimeFigureOut">
              <a:rPr kumimoji="1" lang="ja-JP" altLang="en-US" smtClean="0"/>
              <a:t>2017/2/22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A3D9FEA-DE61-4991-AD53-459FACFEF002}" type="slidenum">
              <a:rPr kumimoji="1" lang="ja-JP" altLang="en-US" smtClean="0"/>
              <a:t>‹#›</a:t>
            </a:fld>
            <a:endParaRPr kumimoji="1" lang="ja-JP" altLang="en-US"/>
          </a:p>
        </p:txBody>
      </p:sp>
    </p:spTree>
    <p:extLst>
      <p:ext uri="{BB962C8B-B14F-4D97-AF65-F5344CB8AC3E}">
        <p14:creationId xmlns:p14="http://schemas.microsoft.com/office/powerpoint/2010/main" val="2241870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DCC8D0B-A120-4DE7-8CCC-E4125497B673}" type="datetimeFigureOut">
              <a:rPr kumimoji="1" lang="ja-JP" altLang="en-US" smtClean="0"/>
              <a:t>2017/2/22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A3D9FEA-DE61-4991-AD53-459FACFEF002}" type="slidenum">
              <a:rPr kumimoji="1" lang="ja-JP" altLang="en-US" smtClean="0"/>
              <a:t>‹#›</a:t>
            </a:fld>
            <a:endParaRPr kumimoji="1" lang="ja-JP" altLang="en-US"/>
          </a:p>
        </p:txBody>
      </p:sp>
    </p:spTree>
    <p:extLst>
      <p:ext uri="{BB962C8B-B14F-4D97-AF65-F5344CB8AC3E}">
        <p14:creationId xmlns:p14="http://schemas.microsoft.com/office/powerpoint/2010/main" val="3478756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DCC8D0B-A120-4DE7-8CCC-E4125497B673}" type="datetimeFigureOut">
              <a:rPr kumimoji="1" lang="ja-JP" altLang="en-US" smtClean="0"/>
              <a:t>2017/2/22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A3D9FEA-DE61-4991-AD53-459FACFEF002}" type="slidenum">
              <a:rPr kumimoji="1" lang="ja-JP" altLang="en-US" smtClean="0"/>
              <a:t>‹#›</a:t>
            </a:fld>
            <a:endParaRPr kumimoji="1" lang="ja-JP" altLang="en-US"/>
          </a:p>
        </p:txBody>
      </p:sp>
    </p:spTree>
    <p:extLst>
      <p:ext uri="{BB962C8B-B14F-4D97-AF65-F5344CB8AC3E}">
        <p14:creationId xmlns:p14="http://schemas.microsoft.com/office/powerpoint/2010/main" val="1242193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DCC8D0B-A120-4DE7-8CCC-E4125497B673}" type="datetimeFigureOut">
              <a:rPr kumimoji="1" lang="ja-JP" altLang="en-US" smtClean="0"/>
              <a:t>2017/2/22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A3D9FEA-DE61-4991-AD53-459FACFEF002}" type="slidenum">
              <a:rPr kumimoji="1" lang="ja-JP" altLang="en-US" smtClean="0"/>
              <a:t>‹#›</a:t>
            </a:fld>
            <a:endParaRPr kumimoji="1" lang="ja-JP" altLang="en-US"/>
          </a:p>
        </p:txBody>
      </p:sp>
    </p:spTree>
    <p:extLst>
      <p:ext uri="{BB962C8B-B14F-4D97-AF65-F5344CB8AC3E}">
        <p14:creationId xmlns:p14="http://schemas.microsoft.com/office/powerpoint/2010/main" val="1074105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CC8D0B-A120-4DE7-8CCC-E4125497B673}" type="datetimeFigureOut">
              <a:rPr kumimoji="1" lang="ja-JP" altLang="en-US" smtClean="0"/>
              <a:t>2017/2/22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A3D9FEA-DE61-4991-AD53-459FACFEF002}" type="slidenum">
              <a:rPr kumimoji="1" lang="ja-JP" altLang="en-US" smtClean="0"/>
              <a:t>‹#›</a:t>
            </a:fld>
            <a:endParaRPr kumimoji="1" lang="ja-JP" altLang="en-US"/>
          </a:p>
        </p:txBody>
      </p:sp>
    </p:spTree>
    <p:extLst>
      <p:ext uri="{BB962C8B-B14F-4D97-AF65-F5344CB8AC3E}">
        <p14:creationId xmlns:p14="http://schemas.microsoft.com/office/powerpoint/2010/main" val="3166889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DCC8D0B-A120-4DE7-8CCC-E4125497B673}" type="datetimeFigureOut">
              <a:rPr kumimoji="1" lang="ja-JP" altLang="en-US" smtClean="0"/>
              <a:t>2017/2/22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A3D9FEA-DE61-4991-AD53-459FACFEF002}" type="slidenum">
              <a:rPr kumimoji="1" lang="ja-JP" altLang="en-US" smtClean="0"/>
              <a:t>‹#›</a:t>
            </a:fld>
            <a:endParaRPr kumimoji="1" lang="ja-JP" altLang="en-US"/>
          </a:p>
        </p:txBody>
      </p:sp>
    </p:spTree>
    <p:extLst>
      <p:ext uri="{BB962C8B-B14F-4D97-AF65-F5344CB8AC3E}">
        <p14:creationId xmlns:p14="http://schemas.microsoft.com/office/powerpoint/2010/main" val="3296910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DCC8D0B-A120-4DE7-8CCC-E4125497B673}" type="datetimeFigureOut">
              <a:rPr kumimoji="1" lang="ja-JP" altLang="en-US" smtClean="0"/>
              <a:t>2017/2/22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A3D9FEA-DE61-4991-AD53-459FACFEF002}" type="slidenum">
              <a:rPr kumimoji="1" lang="ja-JP" altLang="en-US" smtClean="0"/>
              <a:t>‹#›</a:t>
            </a:fld>
            <a:endParaRPr kumimoji="1" lang="ja-JP" altLang="en-US"/>
          </a:p>
        </p:txBody>
      </p:sp>
    </p:spTree>
    <p:extLst>
      <p:ext uri="{BB962C8B-B14F-4D97-AF65-F5344CB8AC3E}">
        <p14:creationId xmlns:p14="http://schemas.microsoft.com/office/powerpoint/2010/main" val="3754964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DCC8D0B-A120-4DE7-8CCC-E4125497B673}" type="datetimeFigureOut">
              <a:rPr kumimoji="1" lang="ja-JP" altLang="en-US" smtClean="0"/>
              <a:t>2017/2/22</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A3D9FEA-DE61-4991-AD53-459FACFEF002}" type="slidenum">
              <a:rPr kumimoji="1" lang="ja-JP" altLang="en-US" smtClean="0"/>
              <a:t>‹#›</a:t>
            </a:fld>
            <a:endParaRPr kumimoji="1" lang="ja-JP" altLang="en-US"/>
          </a:p>
        </p:txBody>
      </p:sp>
    </p:spTree>
    <p:extLst>
      <p:ext uri="{BB962C8B-B14F-4D97-AF65-F5344CB8AC3E}">
        <p14:creationId xmlns:p14="http://schemas.microsoft.com/office/powerpoint/2010/main" val="290067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図表 3"/>
          <p:cNvGraphicFramePr/>
          <p:nvPr>
            <p:extLst>
              <p:ext uri="{D42A27DB-BD31-4B8C-83A1-F6EECF244321}">
                <p14:modId xmlns:p14="http://schemas.microsoft.com/office/powerpoint/2010/main" val="2209522148"/>
              </p:ext>
            </p:extLst>
          </p:nvPr>
        </p:nvGraphicFramePr>
        <p:xfrm>
          <a:off x="482839" y="880946"/>
          <a:ext cx="4368778" cy="81849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正方形/長方形 4"/>
          <p:cNvSpPr/>
          <p:nvPr/>
        </p:nvSpPr>
        <p:spPr>
          <a:xfrm>
            <a:off x="744808" y="169560"/>
            <a:ext cx="5369803" cy="1107996"/>
          </a:xfrm>
          <a:prstGeom prst="rect">
            <a:avLst/>
          </a:prstGeom>
          <a:noFill/>
        </p:spPr>
        <p:txBody>
          <a:bodyPr wrap="none" lIns="121920" tIns="60960" rIns="121920" bIns="60960">
            <a:spAutoFit/>
          </a:bodyPr>
          <a:lstStyle/>
          <a:p>
            <a:pPr algn="ctr"/>
            <a:r>
              <a:rPr lang="ja-JP" altLang="en-US" sz="3200" dirty="0" smtClean="0">
                <a:ln w="0"/>
                <a:solidFill>
                  <a:schemeClr val="accent1"/>
                </a:solidFill>
                <a:effectLst>
                  <a:outerShdw blurRad="38100" dist="25400" dir="5400000" algn="ctr" rotWithShape="0">
                    <a:srgbClr val="6E747A">
                      <a:alpha val="43000"/>
                    </a:srgbClr>
                  </a:outerShdw>
                </a:effectLst>
              </a:rPr>
              <a:t>活動実施のための５つ</a:t>
            </a:r>
            <a:r>
              <a:rPr lang="ja-JP" altLang="en-US" sz="3200" dirty="0">
                <a:ln w="0"/>
                <a:solidFill>
                  <a:schemeClr val="accent1"/>
                </a:solidFill>
                <a:effectLst>
                  <a:outerShdw blurRad="38100" dist="25400" dir="5400000" algn="ctr" rotWithShape="0">
                    <a:srgbClr val="6E747A">
                      <a:alpha val="43000"/>
                    </a:srgbClr>
                  </a:outerShdw>
                </a:effectLst>
              </a:rPr>
              <a:t>の</a:t>
            </a:r>
            <a:r>
              <a:rPr lang="en-US" altLang="ja-JP" sz="3200" dirty="0" smtClean="0">
                <a:ln w="0"/>
                <a:solidFill>
                  <a:schemeClr val="accent1"/>
                </a:solidFill>
                <a:effectLst>
                  <a:outerShdw blurRad="38100" dist="25400" dir="5400000" algn="ctr" rotWithShape="0">
                    <a:srgbClr val="6E747A">
                      <a:alpha val="43000"/>
                    </a:srgbClr>
                  </a:outerShdw>
                </a:effectLst>
              </a:rPr>
              <a:t>STEP</a:t>
            </a:r>
            <a:endParaRPr lang="en-US" altLang="ja-JP" sz="3200" dirty="0">
              <a:ln w="0"/>
              <a:solidFill>
                <a:schemeClr val="accent1"/>
              </a:solidFill>
              <a:effectLst>
                <a:outerShdw blurRad="38100" dist="25400" dir="5400000" algn="ctr" rotWithShape="0">
                  <a:srgbClr val="6E747A">
                    <a:alpha val="43000"/>
                  </a:srgbClr>
                </a:outerShdw>
              </a:effectLst>
            </a:endParaRPr>
          </a:p>
          <a:p>
            <a:pPr algn="ctr"/>
            <a:endParaRPr lang="ja-JP" altLang="en-US" sz="3200" dirty="0">
              <a:ln w="0"/>
              <a:solidFill>
                <a:schemeClr val="accent1"/>
              </a:solidFill>
              <a:effectLst>
                <a:outerShdw blurRad="38100" dist="25400" dir="5400000" algn="ctr" rotWithShape="0">
                  <a:srgbClr val="6E747A">
                    <a:alpha val="43000"/>
                  </a:srgbClr>
                </a:outerShdw>
              </a:effectLst>
            </a:endParaRPr>
          </a:p>
        </p:txBody>
      </p:sp>
      <p:sp>
        <p:nvSpPr>
          <p:cNvPr id="6" name="テキスト ボックス 5"/>
          <p:cNvSpPr txBox="1"/>
          <p:nvPr/>
        </p:nvSpPr>
        <p:spPr>
          <a:xfrm>
            <a:off x="56761" y="1208098"/>
            <a:ext cx="859531" cy="338554"/>
          </a:xfrm>
          <a:prstGeom prst="rect">
            <a:avLst/>
          </a:prstGeom>
          <a:noFill/>
        </p:spPr>
        <p:txBody>
          <a:bodyPr wrap="none" rtlCol="0">
            <a:spAutoFit/>
          </a:bodyPr>
          <a:lstStyle/>
          <a:p>
            <a:r>
              <a:rPr lang="ja-JP" altLang="en-US" sz="1600" dirty="0"/>
              <a:t>ＳＴＥＰ</a:t>
            </a:r>
            <a:r>
              <a:rPr lang="en-US" altLang="ja-JP" sz="1600" dirty="0"/>
              <a:t>1</a:t>
            </a:r>
            <a:endParaRPr lang="ja-JP" altLang="en-US" sz="1600" dirty="0"/>
          </a:p>
        </p:txBody>
      </p:sp>
      <p:sp>
        <p:nvSpPr>
          <p:cNvPr id="7" name="テキスト ボックス 6"/>
          <p:cNvSpPr txBox="1"/>
          <p:nvPr/>
        </p:nvSpPr>
        <p:spPr>
          <a:xfrm>
            <a:off x="56761" y="2782308"/>
            <a:ext cx="859531" cy="338554"/>
          </a:xfrm>
          <a:prstGeom prst="rect">
            <a:avLst/>
          </a:prstGeom>
          <a:noFill/>
        </p:spPr>
        <p:txBody>
          <a:bodyPr wrap="none" rtlCol="0">
            <a:spAutoFit/>
          </a:bodyPr>
          <a:lstStyle/>
          <a:p>
            <a:r>
              <a:rPr lang="ja-JP" altLang="en-US" sz="1600" dirty="0"/>
              <a:t>ＳＴＥＰ</a:t>
            </a:r>
            <a:r>
              <a:rPr lang="en-US" altLang="ja-JP" sz="1600" dirty="0"/>
              <a:t>2</a:t>
            </a:r>
            <a:endParaRPr lang="ja-JP" altLang="en-US" sz="1600" dirty="0"/>
          </a:p>
        </p:txBody>
      </p:sp>
      <p:sp>
        <p:nvSpPr>
          <p:cNvPr id="8" name="テキスト ボックス 7"/>
          <p:cNvSpPr txBox="1"/>
          <p:nvPr/>
        </p:nvSpPr>
        <p:spPr>
          <a:xfrm>
            <a:off x="56762" y="4399209"/>
            <a:ext cx="859531" cy="338554"/>
          </a:xfrm>
          <a:prstGeom prst="rect">
            <a:avLst/>
          </a:prstGeom>
          <a:noFill/>
        </p:spPr>
        <p:txBody>
          <a:bodyPr wrap="none" rtlCol="0">
            <a:spAutoFit/>
          </a:bodyPr>
          <a:lstStyle/>
          <a:p>
            <a:r>
              <a:rPr lang="ja-JP" altLang="en-US" sz="1600" dirty="0"/>
              <a:t>ＳＴＥＰ</a:t>
            </a:r>
            <a:r>
              <a:rPr lang="en-US" altLang="ja-JP" sz="1600" dirty="0"/>
              <a:t>3</a:t>
            </a:r>
            <a:endParaRPr lang="ja-JP" altLang="en-US" sz="1600" dirty="0"/>
          </a:p>
        </p:txBody>
      </p:sp>
      <p:sp>
        <p:nvSpPr>
          <p:cNvPr id="9" name="テキスト ボックス 8"/>
          <p:cNvSpPr txBox="1"/>
          <p:nvPr/>
        </p:nvSpPr>
        <p:spPr>
          <a:xfrm>
            <a:off x="0" y="6016110"/>
            <a:ext cx="859531" cy="338554"/>
          </a:xfrm>
          <a:prstGeom prst="rect">
            <a:avLst/>
          </a:prstGeom>
          <a:noFill/>
        </p:spPr>
        <p:txBody>
          <a:bodyPr wrap="none" rtlCol="0">
            <a:spAutoFit/>
          </a:bodyPr>
          <a:lstStyle/>
          <a:p>
            <a:r>
              <a:rPr lang="ja-JP" altLang="en-US" sz="1600" dirty="0"/>
              <a:t>ＳＴＥＰ</a:t>
            </a:r>
            <a:r>
              <a:rPr lang="en-US" altLang="ja-JP" sz="1600" dirty="0"/>
              <a:t>4</a:t>
            </a:r>
            <a:endParaRPr lang="ja-JP" altLang="en-US" sz="1600" dirty="0"/>
          </a:p>
        </p:txBody>
      </p:sp>
      <p:sp>
        <p:nvSpPr>
          <p:cNvPr id="10" name="テキスト ボックス 9"/>
          <p:cNvSpPr txBox="1"/>
          <p:nvPr/>
        </p:nvSpPr>
        <p:spPr>
          <a:xfrm>
            <a:off x="56762" y="7547630"/>
            <a:ext cx="859531" cy="338554"/>
          </a:xfrm>
          <a:prstGeom prst="rect">
            <a:avLst/>
          </a:prstGeom>
          <a:noFill/>
        </p:spPr>
        <p:txBody>
          <a:bodyPr wrap="none" rtlCol="0">
            <a:spAutoFit/>
          </a:bodyPr>
          <a:lstStyle/>
          <a:p>
            <a:r>
              <a:rPr lang="ja-JP" altLang="en-US" sz="1600" dirty="0"/>
              <a:t>ＳＴＥＰ</a:t>
            </a:r>
            <a:r>
              <a:rPr lang="en-US" altLang="ja-JP" sz="1600" dirty="0"/>
              <a:t>5</a:t>
            </a:r>
            <a:endParaRPr lang="ja-JP" altLang="en-US" sz="1600" dirty="0"/>
          </a:p>
        </p:txBody>
      </p:sp>
      <p:sp>
        <p:nvSpPr>
          <p:cNvPr id="11" name="角丸四角形吹き出し 10"/>
          <p:cNvSpPr/>
          <p:nvPr/>
        </p:nvSpPr>
        <p:spPr>
          <a:xfrm>
            <a:off x="4868835" y="1087263"/>
            <a:ext cx="1892384" cy="1421761"/>
          </a:xfrm>
          <a:prstGeom prst="wedgeRoundRectCallout">
            <a:avLst>
              <a:gd name="adj1" fmla="val -59351"/>
              <a:gd name="adj2" fmla="val 12885"/>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lvl="0"/>
            <a:r>
              <a:rPr lang="ja-JP" altLang="en-US" sz="1200" dirty="0" smtClean="0"/>
              <a:t>所属</a:t>
            </a:r>
            <a:r>
              <a:rPr lang="ja-JP" altLang="en-US" sz="1200" dirty="0"/>
              <a:t>長</a:t>
            </a:r>
            <a:r>
              <a:rPr lang="ja-JP" altLang="en-US" sz="1200" dirty="0" smtClean="0"/>
              <a:t>に</a:t>
            </a:r>
            <a:r>
              <a:rPr lang="ja-JP" altLang="en-US" sz="1200" dirty="0"/>
              <a:t>活動</a:t>
            </a:r>
            <a:r>
              <a:rPr lang="ja-JP" altLang="en-US" sz="1200" dirty="0" smtClean="0"/>
              <a:t>趣旨・</a:t>
            </a:r>
            <a:endParaRPr lang="en-US" altLang="ja-JP" sz="1200" dirty="0" smtClean="0"/>
          </a:p>
          <a:p>
            <a:pPr lvl="0"/>
            <a:r>
              <a:rPr lang="ja-JP" altLang="en-US" sz="1200" dirty="0" smtClean="0"/>
              <a:t>目的</a:t>
            </a:r>
            <a:r>
              <a:rPr lang="ja-JP" altLang="en-US" sz="1200" dirty="0"/>
              <a:t>・全国の活動状況</a:t>
            </a:r>
            <a:r>
              <a:rPr lang="ja-JP" altLang="en-US" sz="1200" dirty="0" smtClean="0"/>
              <a:t>など客観的情報、参加することのメリットを交え説明し、活動</a:t>
            </a:r>
            <a:r>
              <a:rPr lang="ja-JP" altLang="en-US" sz="1200" dirty="0"/>
              <a:t>に協力してもらえる人材を紹介して</a:t>
            </a:r>
            <a:r>
              <a:rPr lang="ja-JP" altLang="en-US" sz="1200" dirty="0" smtClean="0"/>
              <a:t>いただく。</a:t>
            </a:r>
            <a:endParaRPr lang="ja-JP" altLang="en-US" sz="1200" dirty="0"/>
          </a:p>
        </p:txBody>
      </p:sp>
      <p:sp>
        <p:nvSpPr>
          <p:cNvPr id="12" name="星 10 11"/>
          <p:cNvSpPr/>
          <p:nvPr/>
        </p:nvSpPr>
        <p:spPr>
          <a:xfrm rot="573573">
            <a:off x="5683678" y="541796"/>
            <a:ext cx="1130254" cy="625234"/>
          </a:xfrm>
          <a:prstGeom prst="star10">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100" dirty="0"/>
              <a:t>ここが</a:t>
            </a:r>
            <a:endParaRPr lang="en-US" altLang="ja-JP" sz="1100" dirty="0"/>
          </a:p>
          <a:p>
            <a:pPr algn="ctr"/>
            <a:r>
              <a:rPr lang="ja-JP" altLang="en-US" sz="1100" dirty="0"/>
              <a:t>ポイント！</a:t>
            </a:r>
          </a:p>
        </p:txBody>
      </p:sp>
      <p:sp>
        <p:nvSpPr>
          <p:cNvPr id="13" name="角丸四角形吹き出し 12"/>
          <p:cNvSpPr/>
          <p:nvPr/>
        </p:nvSpPr>
        <p:spPr>
          <a:xfrm>
            <a:off x="4868835" y="2734930"/>
            <a:ext cx="1836226" cy="1025568"/>
          </a:xfrm>
          <a:prstGeom prst="wedgeRoundRectCallout">
            <a:avLst>
              <a:gd name="adj1" fmla="val -60795"/>
              <a:gd name="adj2" fmla="val 7520"/>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lvl="0"/>
            <a:endParaRPr lang="en-US" altLang="ja-JP" sz="1200" dirty="0" smtClean="0"/>
          </a:p>
          <a:p>
            <a:pPr lvl="0"/>
            <a:r>
              <a:rPr lang="ja-JP" altLang="en-US" sz="1200" dirty="0" smtClean="0"/>
              <a:t>目的を踏まえて、参加者が興味をもつテーマ</a:t>
            </a:r>
            <a:r>
              <a:rPr lang="ja-JP" altLang="en-US" sz="1200" dirty="0"/>
              <a:t>や日程、募集</a:t>
            </a:r>
            <a:r>
              <a:rPr lang="ja-JP" altLang="en-US" sz="1200" dirty="0" smtClean="0"/>
              <a:t>方法を検討する。</a:t>
            </a:r>
            <a:endParaRPr lang="en-US" altLang="ja-JP" sz="1200" dirty="0"/>
          </a:p>
          <a:p>
            <a:pPr lvl="0"/>
            <a:endParaRPr lang="ja-JP" altLang="en-US" sz="1200" dirty="0"/>
          </a:p>
        </p:txBody>
      </p:sp>
      <p:sp>
        <p:nvSpPr>
          <p:cNvPr id="14" name="角丸四角形吹き出し 13"/>
          <p:cNvSpPr/>
          <p:nvPr/>
        </p:nvSpPr>
        <p:spPr>
          <a:xfrm>
            <a:off x="4895263" y="4101549"/>
            <a:ext cx="1836226" cy="1025568"/>
          </a:xfrm>
          <a:prstGeom prst="wedgeRoundRectCallout">
            <a:avLst>
              <a:gd name="adj1" fmla="val -60795"/>
              <a:gd name="adj2" fmla="val 7520"/>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lvl="0"/>
            <a:endParaRPr lang="en-US" altLang="ja-JP" sz="1200" dirty="0" smtClean="0"/>
          </a:p>
          <a:p>
            <a:pPr lvl="0"/>
            <a:r>
              <a:rPr lang="ja-JP" altLang="en-US" sz="1200" dirty="0"/>
              <a:t>　</a:t>
            </a:r>
            <a:r>
              <a:rPr lang="ja-JP" altLang="en-US" sz="1200" dirty="0" smtClean="0"/>
              <a:t>手順</a:t>
            </a:r>
            <a:r>
              <a:rPr lang="ja-JP" altLang="en-US" sz="1200" dirty="0"/>
              <a:t>に</a:t>
            </a:r>
            <a:r>
              <a:rPr lang="ja-JP" altLang="en-US" sz="1200" dirty="0" smtClean="0"/>
              <a:t>は誰でもわかりやすい平易な言葉で記載する。また、フローチャートやイラストを工夫して情報共有を図る。</a:t>
            </a:r>
            <a:endParaRPr lang="en-US" altLang="ja-JP" sz="1200" dirty="0"/>
          </a:p>
          <a:p>
            <a:pPr lvl="0"/>
            <a:endParaRPr lang="ja-JP" altLang="en-US" sz="1200" dirty="0"/>
          </a:p>
        </p:txBody>
      </p:sp>
      <p:sp>
        <p:nvSpPr>
          <p:cNvPr id="15" name="角丸四角形吹き出し 14"/>
          <p:cNvSpPr/>
          <p:nvPr/>
        </p:nvSpPr>
        <p:spPr>
          <a:xfrm>
            <a:off x="4896914" y="5468168"/>
            <a:ext cx="1836226" cy="1434439"/>
          </a:xfrm>
          <a:prstGeom prst="wedgeRoundRectCallout">
            <a:avLst>
              <a:gd name="adj1" fmla="val -60795"/>
              <a:gd name="adj2" fmla="val 7520"/>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lvl="0"/>
            <a:endParaRPr lang="en-US" altLang="ja-JP" sz="1200" dirty="0" smtClean="0"/>
          </a:p>
          <a:p>
            <a:pPr lvl="0"/>
            <a:r>
              <a:rPr lang="ja-JP" altLang="en-US" sz="1200" dirty="0"/>
              <a:t>　</a:t>
            </a:r>
            <a:r>
              <a:rPr lang="ja-JP" altLang="en-US" sz="1200" dirty="0" smtClean="0"/>
              <a:t>オリジナルグッズを作成する場合には、業者と事前に打ち合わせを行い、作成案を渡して発注、納品までの納期を考えてスケジュールを立てる。</a:t>
            </a:r>
            <a:endParaRPr lang="en-US" altLang="ja-JP" sz="1200" dirty="0"/>
          </a:p>
          <a:p>
            <a:pPr lvl="0"/>
            <a:endParaRPr lang="ja-JP" altLang="en-US" sz="1200" dirty="0"/>
          </a:p>
        </p:txBody>
      </p:sp>
      <p:sp>
        <p:nvSpPr>
          <p:cNvPr id="16" name="角丸四角形吹き出し 15"/>
          <p:cNvSpPr/>
          <p:nvPr/>
        </p:nvSpPr>
        <p:spPr>
          <a:xfrm>
            <a:off x="4895263" y="7196604"/>
            <a:ext cx="1836226" cy="1869337"/>
          </a:xfrm>
          <a:prstGeom prst="wedgeRoundRectCallout">
            <a:avLst>
              <a:gd name="adj1" fmla="val -60795"/>
              <a:gd name="adj2" fmla="val 7520"/>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lvl="0"/>
            <a:r>
              <a:rPr lang="ja-JP" altLang="en-US" sz="1200" dirty="0"/>
              <a:t>　</a:t>
            </a:r>
            <a:r>
              <a:rPr lang="ja-JP" altLang="en-US" sz="1200" dirty="0" smtClean="0"/>
              <a:t>活動実施の際には、予測不可能な事態も起こりえるため、緊急連絡先なども事前に決めておく。</a:t>
            </a:r>
            <a:endParaRPr lang="en-US" altLang="ja-JP" sz="1200" dirty="0" smtClean="0"/>
          </a:p>
          <a:p>
            <a:pPr lvl="0"/>
            <a:r>
              <a:rPr lang="ja-JP" altLang="en-US" sz="1200" dirty="0"/>
              <a:t>　振り返り</a:t>
            </a:r>
            <a:r>
              <a:rPr lang="ja-JP" altLang="en-US" sz="1200" dirty="0" smtClean="0"/>
              <a:t>の際には、反省だけではなく、目標</a:t>
            </a:r>
            <a:r>
              <a:rPr lang="ja-JP" altLang="en-US" sz="1200" dirty="0" smtClean="0"/>
              <a:t>を達成</a:t>
            </a:r>
            <a:r>
              <a:rPr lang="ja-JP" altLang="en-US" sz="1200" dirty="0" smtClean="0"/>
              <a:t>できたのかどうかも含めて検討する。</a:t>
            </a:r>
            <a:endParaRPr lang="ja-JP" altLang="en-US" sz="1200" dirty="0"/>
          </a:p>
        </p:txBody>
      </p:sp>
    </p:spTree>
    <p:extLst>
      <p:ext uri="{BB962C8B-B14F-4D97-AF65-F5344CB8AC3E}">
        <p14:creationId xmlns:p14="http://schemas.microsoft.com/office/powerpoint/2010/main" val="23311163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898</TotalTime>
  <Words>300</Words>
  <Application>Microsoft Office PowerPoint</Application>
  <PresentationFormat>画面に合わせる (4:3)</PresentationFormat>
  <Paragraphs>45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S0113NOD</dc:creator>
  <cp:lastModifiedBy>S0113NOD</cp:lastModifiedBy>
  <cp:revision>21</cp:revision>
  <dcterms:created xsi:type="dcterms:W3CDTF">2016-06-24T00:31:19Z</dcterms:created>
  <dcterms:modified xsi:type="dcterms:W3CDTF">2017-02-21T16:09:37Z</dcterms:modified>
</cp:coreProperties>
</file>